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258" r:id="rId3"/>
    <p:sldId id="266" r:id="rId4"/>
    <p:sldId id="275" r:id="rId5"/>
    <p:sldId id="278" r:id="rId6"/>
    <p:sldId id="268" r:id="rId7"/>
    <p:sldId id="277" r:id="rId8"/>
    <p:sldId id="269" r:id="rId9"/>
    <p:sldId id="270" r:id="rId10"/>
    <p:sldId id="272" r:id="rId11"/>
    <p:sldId id="271"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74C555-4AB7-4892-A91A-A7F28CED008B}" v="1" dt="2021-02-12T14:49:54.3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77" d="100"/>
          <a:sy n="77" d="100"/>
        </p:scale>
        <p:origin x="4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userId="6bfad13a3a03923b" providerId="LiveId" clId="{79B4CDB8-9255-4272-B312-8407A8D9FADD}"/>
    <pc:docChg chg="undo custSel addSld delSld modSld sldOrd">
      <pc:chgData name="Kevin" userId="6bfad13a3a03923b" providerId="LiveId" clId="{79B4CDB8-9255-4272-B312-8407A8D9FADD}" dt="2021-01-25T16:29:42.906" v="16868" actId="478"/>
      <pc:docMkLst>
        <pc:docMk/>
      </pc:docMkLst>
      <pc:sldChg chg="modSp mod">
        <pc:chgData name="Kevin" userId="6bfad13a3a03923b" providerId="LiveId" clId="{79B4CDB8-9255-4272-B312-8407A8D9FADD}" dt="2021-01-22T17:12:44.985" v="12875" actId="20577"/>
        <pc:sldMkLst>
          <pc:docMk/>
          <pc:sldMk cId="4043622377" sldId="256"/>
        </pc:sldMkLst>
        <pc:spChg chg="mod">
          <ac:chgData name="Kevin" userId="6bfad13a3a03923b" providerId="LiveId" clId="{79B4CDB8-9255-4272-B312-8407A8D9FADD}" dt="2021-01-18T12:36:54.457" v="36" actId="20577"/>
          <ac:spMkLst>
            <pc:docMk/>
            <pc:sldMk cId="4043622377" sldId="256"/>
            <ac:spMk id="2" creationId="{2DB098BD-B58C-44FC-8482-C322E94A85E8}"/>
          </ac:spMkLst>
        </pc:spChg>
        <pc:spChg chg="mod">
          <ac:chgData name="Kevin" userId="6bfad13a3a03923b" providerId="LiveId" clId="{79B4CDB8-9255-4272-B312-8407A8D9FADD}" dt="2021-01-22T17:12:44.985" v="12875" actId="20577"/>
          <ac:spMkLst>
            <pc:docMk/>
            <pc:sldMk cId="4043622377" sldId="256"/>
            <ac:spMk id="3" creationId="{17A0B3E8-D964-4592-B8B1-FD1F12D021EE}"/>
          </ac:spMkLst>
        </pc:spChg>
      </pc:sldChg>
      <pc:sldChg chg="modSp mod">
        <pc:chgData name="Kevin" userId="6bfad13a3a03923b" providerId="LiveId" clId="{79B4CDB8-9255-4272-B312-8407A8D9FADD}" dt="2021-01-18T18:04:02.059" v="8510" actId="27636"/>
        <pc:sldMkLst>
          <pc:docMk/>
          <pc:sldMk cId="4092824353" sldId="258"/>
        </pc:sldMkLst>
        <pc:spChg chg="mod">
          <ac:chgData name="Kevin" userId="6bfad13a3a03923b" providerId="LiveId" clId="{79B4CDB8-9255-4272-B312-8407A8D9FADD}" dt="2021-01-18T12:40:54.611" v="219" actId="20577"/>
          <ac:spMkLst>
            <pc:docMk/>
            <pc:sldMk cId="4092824353" sldId="258"/>
            <ac:spMk id="2" creationId="{90D6F691-A73B-4D62-9E76-41F484164FB4}"/>
          </ac:spMkLst>
        </pc:spChg>
        <pc:spChg chg="mod">
          <ac:chgData name="Kevin" userId="6bfad13a3a03923b" providerId="LiveId" clId="{79B4CDB8-9255-4272-B312-8407A8D9FADD}" dt="2021-01-18T18:04:02.059" v="8510" actId="27636"/>
          <ac:spMkLst>
            <pc:docMk/>
            <pc:sldMk cId="4092824353" sldId="258"/>
            <ac:spMk id="3" creationId="{CC6BFB79-01F4-4F3C-B8D5-FAAA97A7F2E6}"/>
          </ac:spMkLst>
        </pc:spChg>
      </pc:sldChg>
      <pc:sldChg chg="del">
        <pc:chgData name="Kevin" userId="6bfad13a3a03923b" providerId="LiveId" clId="{79B4CDB8-9255-4272-B312-8407A8D9FADD}" dt="2021-01-18T16:22:42.794" v="7959" actId="47"/>
        <pc:sldMkLst>
          <pc:docMk/>
          <pc:sldMk cId="3884482718" sldId="259"/>
        </pc:sldMkLst>
      </pc:sldChg>
      <pc:sldChg chg="del">
        <pc:chgData name="Kevin" userId="6bfad13a3a03923b" providerId="LiveId" clId="{79B4CDB8-9255-4272-B312-8407A8D9FADD}" dt="2021-01-18T12:50:46.560" v="629" actId="47"/>
        <pc:sldMkLst>
          <pc:docMk/>
          <pc:sldMk cId="569474273" sldId="260"/>
        </pc:sldMkLst>
      </pc:sldChg>
      <pc:sldChg chg="del">
        <pc:chgData name="Kevin" userId="6bfad13a3a03923b" providerId="LiveId" clId="{79B4CDB8-9255-4272-B312-8407A8D9FADD}" dt="2021-01-18T12:50:46.560" v="629" actId="47"/>
        <pc:sldMkLst>
          <pc:docMk/>
          <pc:sldMk cId="1379439195" sldId="261"/>
        </pc:sldMkLst>
      </pc:sldChg>
      <pc:sldChg chg="del">
        <pc:chgData name="Kevin" userId="6bfad13a3a03923b" providerId="LiveId" clId="{79B4CDB8-9255-4272-B312-8407A8D9FADD}" dt="2021-01-18T12:50:46.560" v="629" actId="47"/>
        <pc:sldMkLst>
          <pc:docMk/>
          <pc:sldMk cId="1659414434" sldId="262"/>
        </pc:sldMkLst>
      </pc:sldChg>
      <pc:sldChg chg="del">
        <pc:chgData name="Kevin" userId="6bfad13a3a03923b" providerId="LiveId" clId="{79B4CDB8-9255-4272-B312-8407A8D9FADD}" dt="2021-01-18T12:50:46.560" v="629" actId="47"/>
        <pc:sldMkLst>
          <pc:docMk/>
          <pc:sldMk cId="3817949239" sldId="263"/>
        </pc:sldMkLst>
      </pc:sldChg>
      <pc:sldChg chg="del">
        <pc:chgData name="Kevin" userId="6bfad13a3a03923b" providerId="LiveId" clId="{79B4CDB8-9255-4272-B312-8407A8D9FADD}" dt="2021-01-18T12:50:46.560" v="629" actId="47"/>
        <pc:sldMkLst>
          <pc:docMk/>
          <pc:sldMk cId="4072562682" sldId="264"/>
        </pc:sldMkLst>
      </pc:sldChg>
      <pc:sldChg chg="del">
        <pc:chgData name="Kevin" userId="6bfad13a3a03923b" providerId="LiveId" clId="{79B4CDB8-9255-4272-B312-8407A8D9FADD}" dt="2021-01-18T12:50:49.594" v="630" actId="47"/>
        <pc:sldMkLst>
          <pc:docMk/>
          <pc:sldMk cId="2337728465" sldId="265"/>
        </pc:sldMkLst>
      </pc:sldChg>
      <pc:sldChg chg="addSp delSp modSp new mod modClrScheme chgLayout">
        <pc:chgData name="Kevin" userId="6bfad13a3a03923b" providerId="LiveId" clId="{79B4CDB8-9255-4272-B312-8407A8D9FADD}" dt="2021-01-25T14:31:11.297" v="16867" actId="20577"/>
        <pc:sldMkLst>
          <pc:docMk/>
          <pc:sldMk cId="3210741600" sldId="266"/>
        </pc:sldMkLst>
        <pc:spChg chg="del mod ord">
          <ac:chgData name="Kevin" userId="6bfad13a3a03923b" providerId="LiveId" clId="{79B4CDB8-9255-4272-B312-8407A8D9FADD}" dt="2021-01-18T12:45:51.868" v="596" actId="700"/>
          <ac:spMkLst>
            <pc:docMk/>
            <pc:sldMk cId="3210741600" sldId="266"/>
            <ac:spMk id="2" creationId="{F5D2B681-951A-48FC-93F0-DBB7FEDE2652}"/>
          </ac:spMkLst>
        </pc:spChg>
        <pc:spChg chg="del mod ord">
          <ac:chgData name="Kevin" userId="6bfad13a3a03923b" providerId="LiveId" clId="{79B4CDB8-9255-4272-B312-8407A8D9FADD}" dt="2021-01-18T12:45:51.868" v="596" actId="700"/>
          <ac:spMkLst>
            <pc:docMk/>
            <pc:sldMk cId="3210741600" sldId="266"/>
            <ac:spMk id="3" creationId="{4E867B52-437B-4164-8C0A-E004E4B65CEE}"/>
          </ac:spMkLst>
        </pc:spChg>
        <pc:spChg chg="mod ord">
          <ac:chgData name="Kevin" userId="6bfad13a3a03923b" providerId="LiveId" clId="{79B4CDB8-9255-4272-B312-8407A8D9FADD}" dt="2021-01-18T15:11:21.280" v="3644" actId="700"/>
          <ac:spMkLst>
            <pc:docMk/>
            <pc:sldMk cId="3210741600" sldId="266"/>
            <ac:spMk id="4" creationId="{8D017438-0ECF-4DDF-9624-DFA98B384E6F}"/>
          </ac:spMkLst>
        </pc:spChg>
        <pc:spChg chg="mod ord">
          <ac:chgData name="Kevin" userId="6bfad13a3a03923b" providerId="LiveId" clId="{79B4CDB8-9255-4272-B312-8407A8D9FADD}" dt="2021-01-18T15:11:21.280" v="3644" actId="700"/>
          <ac:spMkLst>
            <pc:docMk/>
            <pc:sldMk cId="3210741600" sldId="266"/>
            <ac:spMk id="5" creationId="{608D11FB-CCD0-47F0-B9B7-066E9E25AB81}"/>
          </ac:spMkLst>
        </pc:spChg>
        <pc:spChg chg="add mod ord">
          <ac:chgData name="Kevin" userId="6bfad13a3a03923b" providerId="LiveId" clId="{79B4CDB8-9255-4272-B312-8407A8D9FADD}" dt="2021-01-18T15:11:21.280" v="3644" actId="700"/>
          <ac:spMkLst>
            <pc:docMk/>
            <pc:sldMk cId="3210741600" sldId="266"/>
            <ac:spMk id="6" creationId="{813FDE3C-3C2B-478C-A5E6-C60A33BB36EB}"/>
          </ac:spMkLst>
        </pc:spChg>
        <pc:spChg chg="add del mod ord">
          <ac:chgData name="Kevin" userId="6bfad13a3a03923b" providerId="LiveId" clId="{79B4CDB8-9255-4272-B312-8407A8D9FADD}" dt="2021-01-18T15:11:03.139" v="3641" actId="478"/>
          <ac:spMkLst>
            <pc:docMk/>
            <pc:sldMk cId="3210741600" sldId="266"/>
            <ac:spMk id="7" creationId="{567C9517-F3B1-4FA0-9553-B9FAAE2D9A52}"/>
          </ac:spMkLst>
        </pc:spChg>
        <pc:spChg chg="add del mod ord">
          <ac:chgData name="Kevin" userId="6bfad13a3a03923b" providerId="LiveId" clId="{79B4CDB8-9255-4272-B312-8407A8D9FADD}" dt="2021-01-18T15:11:12.340" v="3642" actId="478"/>
          <ac:spMkLst>
            <pc:docMk/>
            <pc:sldMk cId="3210741600" sldId="266"/>
            <ac:spMk id="8" creationId="{6CB42FBE-D624-4424-8E40-66964D1350D4}"/>
          </ac:spMkLst>
        </pc:spChg>
        <pc:spChg chg="add del mod">
          <ac:chgData name="Kevin" userId="6bfad13a3a03923b" providerId="LiveId" clId="{79B4CDB8-9255-4272-B312-8407A8D9FADD}" dt="2021-01-18T15:11:12.340" v="3642" actId="478"/>
          <ac:spMkLst>
            <pc:docMk/>
            <pc:sldMk cId="3210741600" sldId="266"/>
            <ac:spMk id="9" creationId="{6DF39EFF-9C6F-461C-A100-86B6E12F3EDC}"/>
          </ac:spMkLst>
        </pc:spChg>
        <pc:spChg chg="add del mod">
          <ac:chgData name="Kevin" userId="6bfad13a3a03923b" providerId="LiveId" clId="{79B4CDB8-9255-4272-B312-8407A8D9FADD}" dt="2021-01-18T15:11:12.340" v="3642" actId="478"/>
          <ac:spMkLst>
            <pc:docMk/>
            <pc:sldMk cId="3210741600" sldId="266"/>
            <ac:spMk id="10" creationId="{03E2195A-2B26-423C-A071-174FFEED274D}"/>
          </ac:spMkLst>
        </pc:spChg>
        <pc:spChg chg="add del mod">
          <ac:chgData name="Kevin" userId="6bfad13a3a03923b" providerId="LiveId" clId="{79B4CDB8-9255-4272-B312-8407A8D9FADD}" dt="2021-01-18T15:11:12.340" v="3642" actId="478"/>
          <ac:spMkLst>
            <pc:docMk/>
            <pc:sldMk cId="3210741600" sldId="266"/>
            <ac:spMk id="12" creationId="{8083F480-5B77-4E33-B7F9-11FF2ABDE323}"/>
          </ac:spMkLst>
        </pc:spChg>
        <pc:spChg chg="add del mod">
          <ac:chgData name="Kevin" userId="6bfad13a3a03923b" providerId="LiveId" clId="{79B4CDB8-9255-4272-B312-8407A8D9FADD}" dt="2021-01-18T15:11:16.058" v="3643" actId="478"/>
          <ac:spMkLst>
            <pc:docMk/>
            <pc:sldMk cId="3210741600" sldId="266"/>
            <ac:spMk id="14" creationId="{1AEB846D-FBEF-44F6-93A5-CADD69DFF77A}"/>
          </ac:spMkLst>
        </pc:spChg>
        <pc:spChg chg="add del mod ord">
          <ac:chgData name="Kevin" userId="6bfad13a3a03923b" providerId="LiveId" clId="{79B4CDB8-9255-4272-B312-8407A8D9FADD}" dt="2021-01-18T15:11:33.782" v="3645" actId="3680"/>
          <ac:spMkLst>
            <pc:docMk/>
            <pc:sldMk cId="3210741600" sldId="266"/>
            <ac:spMk id="15" creationId="{A570415C-4700-4D10-B6C0-E20959420A64}"/>
          </ac:spMkLst>
        </pc:spChg>
        <pc:graphicFrameChg chg="add mod ord modGraphic">
          <ac:chgData name="Kevin" userId="6bfad13a3a03923b" providerId="LiveId" clId="{79B4CDB8-9255-4272-B312-8407A8D9FADD}" dt="2021-01-25T14:31:11.297" v="16867" actId="20577"/>
          <ac:graphicFrameMkLst>
            <pc:docMk/>
            <pc:sldMk cId="3210741600" sldId="266"/>
            <ac:graphicFrameMk id="16" creationId="{FA3AB980-5047-4901-A1EC-254BD219057F}"/>
          </ac:graphicFrameMkLst>
        </pc:graphicFrameChg>
      </pc:sldChg>
      <pc:sldChg chg="modSp add del mod">
        <pc:chgData name="Kevin" userId="6bfad13a3a03923b" providerId="LiveId" clId="{79B4CDB8-9255-4272-B312-8407A8D9FADD}" dt="2021-01-18T16:03:14.315" v="6216" actId="47"/>
        <pc:sldMkLst>
          <pc:docMk/>
          <pc:sldMk cId="2518258113" sldId="267"/>
        </pc:sldMkLst>
        <pc:spChg chg="mod">
          <ac:chgData name="Kevin" userId="6bfad13a3a03923b" providerId="LiveId" clId="{79B4CDB8-9255-4272-B312-8407A8D9FADD}" dt="2021-01-18T12:53:18.074" v="631"/>
          <ac:spMkLst>
            <pc:docMk/>
            <pc:sldMk cId="2518258113" sldId="267"/>
            <ac:spMk id="6" creationId="{813FDE3C-3C2B-478C-A5E6-C60A33BB36EB}"/>
          </ac:spMkLst>
        </pc:spChg>
        <pc:spChg chg="mod">
          <ac:chgData name="Kevin" userId="6bfad13a3a03923b" providerId="LiveId" clId="{79B4CDB8-9255-4272-B312-8407A8D9FADD}" dt="2021-01-18T15:09:43.208" v="3619" actId="20577"/>
          <ac:spMkLst>
            <pc:docMk/>
            <pc:sldMk cId="2518258113" sldId="267"/>
            <ac:spMk id="7" creationId="{567C9517-F3B1-4FA0-9553-B9FAAE2D9A52}"/>
          </ac:spMkLst>
        </pc:spChg>
        <pc:spChg chg="mod">
          <ac:chgData name="Kevin" userId="6bfad13a3a03923b" providerId="LiveId" clId="{79B4CDB8-9255-4272-B312-8407A8D9FADD}" dt="2021-01-18T15:10:10.122" v="3639" actId="108"/>
          <ac:spMkLst>
            <pc:docMk/>
            <pc:sldMk cId="2518258113" sldId="267"/>
            <ac:spMk id="8" creationId="{6CB42FBE-D624-4424-8E40-66964D1350D4}"/>
          </ac:spMkLst>
        </pc:spChg>
      </pc:sldChg>
      <pc:sldChg chg="addSp delSp modSp add mod modClrScheme chgLayout">
        <pc:chgData name="Kevin" userId="6bfad13a3a03923b" providerId="LiveId" clId="{79B4CDB8-9255-4272-B312-8407A8D9FADD}" dt="2021-01-25T12:18:47.656" v="16830" actId="20577"/>
        <pc:sldMkLst>
          <pc:docMk/>
          <pc:sldMk cId="2213844818" sldId="268"/>
        </pc:sldMkLst>
        <pc:spChg chg="mod ord">
          <ac:chgData name="Kevin" userId="6bfad13a3a03923b" providerId="LiveId" clId="{79B4CDB8-9255-4272-B312-8407A8D9FADD}" dt="2021-01-18T15:17:17.396" v="3783" actId="700"/>
          <ac:spMkLst>
            <pc:docMk/>
            <pc:sldMk cId="2213844818" sldId="268"/>
            <ac:spMk id="4" creationId="{8D017438-0ECF-4DDF-9624-DFA98B384E6F}"/>
          </ac:spMkLst>
        </pc:spChg>
        <pc:spChg chg="mod ord">
          <ac:chgData name="Kevin" userId="6bfad13a3a03923b" providerId="LiveId" clId="{79B4CDB8-9255-4272-B312-8407A8D9FADD}" dt="2021-01-18T15:17:17.396" v="3783" actId="700"/>
          <ac:spMkLst>
            <pc:docMk/>
            <pc:sldMk cId="2213844818" sldId="268"/>
            <ac:spMk id="5" creationId="{608D11FB-CCD0-47F0-B9B7-066E9E25AB81}"/>
          </ac:spMkLst>
        </pc:spChg>
        <pc:spChg chg="mod ord">
          <ac:chgData name="Kevin" userId="6bfad13a3a03923b" providerId="LiveId" clId="{79B4CDB8-9255-4272-B312-8407A8D9FADD}" dt="2021-01-18T15:17:17.396" v="3783" actId="700"/>
          <ac:spMkLst>
            <pc:docMk/>
            <pc:sldMk cId="2213844818" sldId="268"/>
            <ac:spMk id="6" creationId="{813FDE3C-3C2B-478C-A5E6-C60A33BB36EB}"/>
          </ac:spMkLst>
        </pc:spChg>
        <pc:spChg chg="del">
          <ac:chgData name="Kevin" userId="6bfad13a3a03923b" providerId="LiveId" clId="{79B4CDB8-9255-4272-B312-8407A8D9FADD}" dt="2021-01-18T15:17:17.396" v="3783" actId="700"/>
          <ac:spMkLst>
            <pc:docMk/>
            <pc:sldMk cId="2213844818" sldId="268"/>
            <ac:spMk id="7" creationId="{567C9517-F3B1-4FA0-9553-B9FAAE2D9A52}"/>
          </ac:spMkLst>
        </pc:spChg>
        <pc:spChg chg="add del mod">
          <ac:chgData name="Kevin" userId="6bfad13a3a03923b" providerId="LiveId" clId="{79B4CDB8-9255-4272-B312-8407A8D9FADD}" dt="2021-01-22T17:55:13.971" v="14855" actId="478"/>
          <ac:spMkLst>
            <pc:docMk/>
            <pc:sldMk cId="2213844818" sldId="268"/>
            <ac:spMk id="7" creationId="{7D2B918D-B059-48D8-9CD8-B877DABD6B4E}"/>
          </ac:spMkLst>
        </pc:spChg>
        <pc:spChg chg="del">
          <ac:chgData name="Kevin" userId="6bfad13a3a03923b" providerId="LiveId" clId="{79B4CDB8-9255-4272-B312-8407A8D9FADD}" dt="2021-01-18T15:17:17.396" v="3783" actId="700"/>
          <ac:spMkLst>
            <pc:docMk/>
            <pc:sldMk cId="2213844818" sldId="268"/>
            <ac:spMk id="8" creationId="{6CB42FBE-D624-4424-8E40-66964D1350D4}"/>
          </ac:spMkLst>
        </pc:spChg>
        <pc:spChg chg="add del mod">
          <ac:chgData name="Kevin" userId="6bfad13a3a03923b" providerId="LiveId" clId="{79B4CDB8-9255-4272-B312-8407A8D9FADD}" dt="2021-01-22T17:38:30.485" v="14028"/>
          <ac:spMkLst>
            <pc:docMk/>
            <pc:sldMk cId="2213844818" sldId="268"/>
            <ac:spMk id="8" creationId="{6DAD5523-9A59-4DFF-86DA-3DD1B39A20F2}"/>
          </ac:spMkLst>
        </pc:spChg>
        <pc:spChg chg="del">
          <ac:chgData name="Kevin" userId="6bfad13a3a03923b" providerId="LiveId" clId="{79B4CDB8-9255-4272-B312-8407A8D9FADD}" dt="2021-01-18T15:17:24.587" v="3785" actId="478"/>
          <ac:spMkLst>
            <pc:docMk/>
            <pc:sldMk cId="2213844818" sldId="268"/>
            <ac:spMk id="9" creationId="{6DF39EFF-9C6F-461C-A100-86B6E12F3EDC}"/>
          </ac:spMkLst>
        </pc:spChg>
        <pc:spChg chg="del">
          <ac:chgData name="Kevin" userId="6bfad13a3a03923b" providerId="LiveId" clId="{79B4CDB8-9255-4272-B312-8407A8D9FADD}" dt="2021-01-18T15:17:24.587" v="3785" actId="478"/>
          <ac:spMkLst>
            <pc:docMk/>
            <pc:sldMk cId="2213844818" sldId="268"/>
            <ac:spMk id="10" creationId="{03E2195A-2B26-423C-A071-174FFEED274D}"/>
          </ac:spMkLst>
        </pc:spChg>
        <pc:graphicFrameChg chg="add mod modGraphic">
          <ac:chgData name="Kevin" userId="6bfad13a3a03923b" providerId="LiveId" clId="{79B4CDB8-9255-4272-B312-8407A8D9FADD}" dt="2021-01-25T12:18:47.656" v="16830" actId="20577"/>
          <ac:graphicFrameMkLst>
            <pc:docMk/>
            <pc:sldMk cId="2213844818" sldId="268"/>
            <ac:graphicFrameMk id="11" creationId="{D44A4379-A584-4A54-AB47-B52948CF8EDF}"/>
          </ac:graphicFrameMkLst>
        </pc:graphicFrameChg>
      </pc:sldChg>
      <pc:sldChg chg="addSp delSp modSp add mod modClrScheme chgLayout">
        <pc:chgData name="Kevin" userId="6bfad13a3a03923b" providerId="LiveId" clId="{79B4CDB8-9255-4272-B312-8407A8D9FADD}" dt="2021-01-25T12:19:47.177" v="16833" actId="20577"/>
        <pc:sldMkLst>
          <pc:docMk/>
          <pc:sldMk cId="2686609697" sldId="269"/>
        </pc:sldMkLst>
        <pc:spChg chg="mod ord">
          <ac:chgData name="Kevin" userId="6bfad13a3a03923b" providerId="LiveId" clId="{79B4CDB8-9255-4272-B312-8407A8D9FADD}" dt="2021-01-18T15:17:31.068" v="3786" actId="700"/>
          <ac:spMkLst>
            <pc:docMk/>
            <pc:sldMk cId="2686609697" sldId="269"/>
            <ac:spMk id="4" creationId="{8D017438-0ECF-4DDF-9624-DFA98B384E6F}"/>
          </ac:spMkLst>
        </pc:spChg>
        <pc:spChg chg="mod ord">
          <ac:chgData name="Kevin" userId="6bfad13a3a03923b" providerId="LiveId" clId="{79B4CDB8-9255-4272-B312-8407A8D9FADD}" dt="2021-01-18T15:17:31.068" v="3786" actId="700"/>
          <ac:spMkLst>
            <pc:docMk/>
            <pc:sldMk cId="2686609697" sldId="269"/>
            <ac:spMk id="5" creationId="{608D11FB-CCD0-47F0-B9B7-066E9E25AB81}"/>
          </ac:spMkLst>
        </pc:spChg>
        <pc:spChg chg="mod ord">
          <ac:chgData name="Kevin" userId="6bfad13a3a03923b" providerId="LiveId" clId="{79B4CDB8-9255-4272-B312-8407A8D9FADD}" dt="2021-01-18T15:17:31.068" v="3786" actId="700"/>
          <ac:spMkLst>
            <pc:docMk/>
            <pc:sldMk cId="2686609697" sldId="269"/>
            <ac:spMk id="6" creationId="{813FDE3C-3C2B-478C-A5E6-C60A33BB36EB}"/>
          </ac:spMkLst>
        </pc:spChg>
        <pc:spChg chg="del">
          <ac:chgData name="Kevin" userId="6bfad13a3a03923b" providerId="LiveId" clId="{79B4CDB8-9255-4272-B312-8407A8D9FADD}" dt="2021-01-18T15:17:31.068" v="3786" actId="700"/>
          <ac:spMkLst>
            <pc:docMk/>
            <pc:sldMk cId="2686609697" sldId="269"/>
            <ac:spMk id="7" creationId="{567C9517-F3B1-4FA0-9553-B9FAAE2D9A52}"/>
          </ac:spMkLst>
        </pc:spChg>
        <pc:spChg chg="add del mod">
          <ac:chgData name="Kevin" userId="6bfad13a3a03923b" providerId="LiveId" clId="{79B4CDB8-9255-4272-B312-8407A8D9FADD}" dt="2021-01-22T18:14:09.078" v="16168" actId="478"/>
          <ac:spMkLst>
            <pc:docMk/>
            <pc:sldMk cId="2686609697" sldId="269"/>
            <ac:spMk id="7" creationId="{67C127B9-40AB-45FE-AF21-E7510E60E500}"/>
          </ac:spMkLst>
        </pc:spChg>
        <pc:spChg chg="del">
          <ac:chgData name="Kevin" userId="6bfad13a3a03923b" providerId="LiveId" clId="{79B4CDB8-9255-4272-B312-8407A8D9FADD}" dt="2021-01-18T15:17:31.068" v="3786" actId="700"/>
          <ac:spMkLst>
            <pc:docMk/>
            <pc:sldMk cId="2686609697" sldId="269"/>
            <ac:spMk id="8" creationId="{6CB42FBE-D624-4424-8E40-66964D1350D4}"/>
          </ac:spMkLst>
        </pc:spChg>
        <pc:spChg chg="del">
          <ac:chgData name="Kevin" userId="6bfad13a3a03923b" providerId="LiveId" clId="{79B4CDB8-9255-4272-B312-8407A8D9FADD}" dt="2021-01-18T15:17:38.418" v="3788" actId="478"/>
          <ac:spMkLst>
            <pc:docMk/>
            <pc:sldMk cId="2686609697" sldId="269"/>
            <ac:spMk id="9" creationId="{6DF39EFF-9C6F-461C-A100-86B6E12F3EDC}"/>
          </ac:spMkLst>
        </pc:spChg>
        <pc:spChg chg="del">
          <ac:chgData name="Kevin" userId="6bfad13a3a03923b" providerId="LiveId" clId="{79B4CDB8-9255-4272-B312-8407A8D9FADD}" dt="2021-01-18T15:17:38.418" v="3788" actId="478"/>
          <ac:spMkLst>
            <pc:docMk/>
            <pc:sldMk cId="2686609697" sldId="269"/>
            <ac:spMk id="10" creationId="{03E2195A-2B26-423C-A071-174FFEED274D}"/>
          </ac:spMkLst>
        </pc:spChg>
        <pc:graphicFrameChg chg="add mod modGraphic">
          <ac:chgData name="Kevin" userId="6bfad13a3a03923b" providerId="LiveId" clId="{79B4CDB8-9255-4272-B312-8407A8D9FADD}" dt="2021-01-25T12:19:47.177" v="16833" actId="20577"/>
          <ac:graphicFrameMkLst>
            <pc:docMk/>
            <pc:sldMk cId="2686609697" sldId="269"/>
            <ac:graphicFrameMk id="11" creationId="{F138C734-90AC-44ED-9FFF-9D524D5B6BE6}"/>
          </ac:graphicFrameMkLst>
        </pc:graphicFrameChg>
      </pc:sldChg>
      <pc:sldChg chg="addSp delSp modSp add mod modClrScheme chgLayout">
        <pc:chgData name="Kevin" userId="6bfad13a3a03923b" providerId="LiveId" clId="{79B4CDB8-9255-4272-B312-8407A8D9FADD}" dt="2021-01-25T16:29:42.906" v="16868" actId="478"/>
        <pc:sldMkLst>
          <pc:docMk/>
          <pc:sldMk cId="3814946645" sldId="270"/>
        </pc:sldMkLst>
        <pc:spChg chg="mod ord">
          <ac:chgData name="Kevin" userId="6bfad13a3a03923b" providerId="LiveId" clId="{79B4CDB8-9255-4272-B312-8407A8D9FADD}" dt="2021-01-18T15:17:46.268" v="3789" actId="700"/>
          <ac:spMkLst>
            <pc:docMk/>
            <pc:sldMk cId="3814946645" sldId="270"/>
            <ac:spMk id="4" creationId="{8D017438-0ECF-4DDF-9624-DFA98B384E6F}"/>
          </ac:spMkLst>
        </pc:spChg>
        <pc:spChg chg="mod ord">
          <ac:chgData name="Kevin" userId="6bfad13a3a03923b" providerId="LiveId" clId="{79B4CDB8-9255-4272-B312-8407A8D9FADD}" dt="2021-01-18T15:17:46.268" v="3789" actId="700"/>
          <ac:spMkLst>
            <pc:docMk/>
            <pc:sldMk cId="3814946645" sldId="270"/>
            <ac:spMk id="5" creationId="{608D11FB-CCD0-47F0-B9B7-066E9E25AB81}"/>
          </ac:spMkLst>
        </pc:spChg>
        <pc:spChg chg="mod ord">
          <ac:chgData name="Kevin" userId="6bfad13a3a03923b" providerId="LiveId" clId="{79B4CDB8-9255-4272-B312-8407A8D9FADD}" dt="2021-01-18T15:17:46.268" v="3789" actId="700"/>
          <ac:spMkLst>
            <pc:docMk/>
            <pc:sldMk cId="3814946645" sldId="270"/>
            <ac:spMk id="6" creationId="{813FDE3C-3C2B-478C-A5E6-C60A33BB36EB}"/>
          </ac:spMkLst>
        </pc:spChg>
        <pc:spChg chg="del">
          <ac:chgData name="Kevin" userId="6bfad13a3a03923b" providerId="LiveId" clId="{79B4CDB8-9255-4272-B312-8407A8D9FADD}" dt="2021-01-18T15:17:46.268" v="3789" actId="700"/>
          <ac:spMkLst>
            <pc:docMk/>
            <pc:sldMk cId="3814946645" sldId="270"/>
            <ac:spMk id="7" creationId="{567C9517-F3B1-4FA0-9553-B9FAAE2D9A52}"/>
          </ac:spMkLst>
        </pc:spChg>
        <pc:spChg chg="add del mod">
          <ac:chgData name="Kevin" userId="6bfad13a3a03923b" providerId="LiveId" clId="{79B4CDB8-9255-4272-B312-8407A8D9FADD}" dt="2021-01-25T16:29:42.906" v="16868" actId="478"/>
          <ac:spMkLst>
            <pc:docMk/>
            <pc:sldMk cId="3814946645" sldId="270"/>
            <ac:spMk id="7" creationId="{B0E4313F-7114-4E35-A8E6-ECEAFBB426BB}"/>
          </ac:spMkLst>
        </pc:spChg>
        <pc:spChg chg="del">
          <ac:chgData name="Kevin" userId="6bfad13a3a03923b" providerId="LiveId" clId="{79B4CDB8-9255-4272-B312-8407A8D9FADD}" dt="2021-01-18T15:17:46.268" v="3789" actId="700"/>
          <ac:spMkLst>
            <pc:docMk/>
            <pc:sldMk cId="3814946645" sldId="270"/>
            <ac:spMk id="8" creationId="{6CB42FBE-D624-4424-8E40-66964D1350D4}"/>
          </ac:spMkLst>
        </pc:spChg>
        <pc:spChg chg="del">
          <ac:chgData name="Kevin" userId="6bfad13a3a03923b" providerId="LiveId" clId="{79B4CDB8-9255-4272-B312-8407A8D9FADD}" dt="2021-01-18T15:17:54.856" v="3791" actId="478"/>
          <ac:spMkLst>
            <pc:docMk/>
            <pc:sldMk cId="3814946645" sldId="270"/>
            <ac:spMk id="9" creationId="{6DF39EFF-9C6F-461C-A100-86B6E12F3EDC}"/>
          </ac:spMkLst>
        </pc:spChg>
        <pc:spChg chg="del">
          <ac:chgData name="Kevin" userId="6bfad13a3a03923b" providerId="LiveId" clId="{79B4CDB8-9255-4272-B312-8407A8D9FADD}" dt="2021-01-18T15:17:54.856" v="3791" actId="478"/>
          <ac:spMkLst>
            <pc:docMk/>
            <pc:sldMk cId="3814946645" sldId="270"/>
            <ac:spMk id="10" creationId="{03E2195A-2B26-423C-A071-174FFEED274D}"/>
          </ac:spMkLst>
        </pc:spChg>
        <pc:graphicFrameChg chg="add mod modGraphic">
          <ac:chgData name="Kevin" userId="6bfad13a3a03923b" providerId="LiveId" clId="{79B4CDB8-9255-4272-B312-8407A8D9FADD}" dt="2021-01-25T12:21:23.059" v="16842" actId="20577"/>
          <ac:graphicFrameMkLst>
            <pc:docMk/>
            <pc:sldMk cId="3814946645" sldId="270"/>
            <ac:graphicFrameMk id="11" creationId="{274D9C09-713C-4986-A1CA-A4F920E5101F}"/>
          </ac:graphicFrameMkLst>
        </pc:graphicFrameChg>
      </pc:sldChg>
      <pc:sldChg chg="addSp delSp modSp add mod modClrScheme chgLayout">
        <pc:chgData name="Kevin" userId="6bfad13a3a03923b" providerId="LiveId" clId="{79B4CDB8-9255-4272-B312-8407A8D9FADD}" dt="2021-01-25T12:22:43.101" v="16845" actId="20577"/>
        <pc:sldMkLst>
          <pc:docMk/>
          <pc:sldMk cId="3999108972" sldId="271"/>
        </pc:sldMkLst>
        <pc:spChg chg="mod ord">
          <ac:chgData name="Kevin" userId="6bfad13a3a03923b" providerId="LiveId" clId="{79B4CDB8-9255-4272-B312-8407A8D9FADD}" dt="2021-01-18T15:18:17.534" v="3795" actId="700"/>
          <ac:spMkLst>
            <pc:docMk/>
            <pc:sldMk cId="3999108972" sldId="271"/>
            <ac:spMk id="4" creationId="{8D017438-0ECF-4DDF-9624-DFA98B384E6F}"/>
          </ac:spMkLst>
        </pc:spChg>
        <pc:spChg chg="mod ord">
          <ac:chgData name="Kevin" userId="6bfad13a3a03923b" providerId="LiveId" clId="{79B4CDB8-9255-4272-B312-8407A8D9FADD}" dt="2021-01-18T15:18:17.534" v="3795" actId="700"/>
          <ac:spMkLst>
            <pc:docMk/>
            <pc:sldMk cId="3999108972" sldId="271"/>
            <ac:spMk id="5" creationId="{608D11FB-CCD0-47F0-B9B7-066E9E25AB81}"/>
          </ac:spMkLst>
        </pc:spChg>
        <pc:spChg chg="mod ord">
          <ac:chgData name="Kevin" userId="6bfad13a3a03923b" providerId="LiveId" clId="{79B4CDB8-9255-4272-B312-8407A8D9FADD}" dt="2021-01-18T15:18:17.534" v="3795" actId="700"/>
          <ac:spMkLst>
            <pc:docMk/>
            <pc:sldMk cId="3999108972" sldId="271"/>
            <ac:spMk id="6" creationId="{813FDE3C-3C2B-478C-A5E6-C60A33BB36EB}"/>
          </ac:spMkLst>
        </pc:spChg>
        <pc:spChg chg="del">
          <ac:chgData name="Kevin" userId="6bfad13a3a03923b" providerId="LiveId" clId="{79B4CDB8-9255-4272-B312-8407A8D9FADD}" dt="2021-01-18T15:18:17.534" v="3795" actId="700"/>
          <ac:spMkLst>
            <pc:docMk/>
            <pc:sldMk cId="3999108972" sldId="271"/>
            <ac:spMk id="7" creationId="{567C9517-F3B1-4FA0-9553-B9FAAE2D9A52}"/>
          </ac:spMkLst>
        </pc:spChg>
        <pc:spChg chg="del">
          <ac:chgData name="Kevin" userId="6bfad13a3a03923b" providerId="LiveId" clId="{79B4CDB8-9255-4272-B312-8407A8D9FADD}" dt="2021-01-18T15:18:17.534" v="3795" actId="700"/>
          <ac:spMkLst>
            <pc:docMk/>
            <pc:sldMk cId="3999108972" sldId="271"/>
            <ac:spMk id="8" creationId="{6CB42FBE-D624-4424-8E40-66964D1350D4}"/>
          </ac:spMkLst>
        </pc:spChg>
        <pc:spChg chg="del">
          <ac:chgData name="Kevin" userId="6bfad13a3a03923b" providerId="LiveId" clId="{79B4CDB8-9255-4272-B312-8407A8D9FADD}" dt="2021-01-18T15:18:24.858" v="3797" actId="478"/>
          <ac:spMkLst>
            <pc:docMk/>
            <pc:sldMk cId="3999108972" sldId="271"/>
            <ac:spMk id="9" creationId="{6DF39EFF-9C6F-461C-A100-86B6E12F3EDC}"/>
          </ac:spMkLst>
        </pc:spChg>
        <pc:spChg chg="del">
          <ac:chgData name="Kevin" userId="6bfad13a3a03923b" providerId="LiveId" clId="{79B4CDB8-9255-4272-B312-8407A8D9FADD}" dt="2021-01-18T15:18:24.858" v="3797" actId="478"/>
          <ac:spMkLst>
            <pc:docMk/>
            <pc:sldMk cId="3999108972" sldId="271"/>
            <ac:spMk id="10" creationId="{03E2195A-2B26-423C-A071-174FFEED274D}"/>
          </ac:spMkLst>
        </pc:spChg>
        <pc:graphicFrameChg chg="add mod modGraphic">
          <ac:chgData name="Kevin" userId="6bfad13a3a03923b" providerId="LiveId" clId="{79B4CDB8-9255-4272-B312-8407A8D9FADD}" dt="2021-01-25T12:22:43.101" v="16845" actId="20577"/>
          <ac:graphicFrameMkLst>
            <pc:docMk/>
            <pc:sldMk cId="3999108972" sldId="271"/>
            <ac:graphicFrameMk id="11" creationId="{05E21E8B-2AA9-4620-A6A0-988115EF000F}"/>
          </ac:graphicFrameMkLst>
        </pc:graphicFrameChg>
      </pc:sldChg>
      <pc:sldChg chg="addSp delSp modSp add mod ord modClrScheme chgLayout">
        <pc:chgData name="Kevin" userId="6bfad13a3a03923b" providerId="LiveId" clId="{79B4CDB8-9255-4272-B312-8407A8D9FADD}" dt="2021-01-25T12:22:02.241" v="16844" actId="20577"/>
        <pc:sldMkLst>
          <pc:docMk/>
          <pc:sldMk cId="3755953557" sldId="272"/>
        </pc:sldMkLst>
        <pc:spChg chg="mod ord">
          <ac:chgData name="Kevin" userId="6bfad13a3a03923b" providerId="LiveId" clId="{79B4CDB8-9255-4272-B312-8407A8D9FADD}" dt="2021-01-18T15:18:01.273" v="3792" actId="700"/>
          <ac:spMkLst>
            <pc:docMk/>
            <pc:sldMk cId="3755953557" sldId="272"/>
            <ac:spMk id="4" creationId="{8D017438-0ECF-4DDF-9624-DFA98B384E6F}"/>
          </ac:spMkLst>
        </pc:spChg>
        <pc:spChg chg="mod ord">
          <ac:chgData name="Kevin" userId="6bfad13a3a03923b" providerId="LiveId" clId="{79B4CDB8-9255-4272-B312-8407A8D9FADD}" dt="2021-01-18T15:18:01.273" v="3792" actId="700"/>
          <ac:spMkLst>
            <pc:docMk/>
            <pc:sldMk cId="3755953557" sldId="272"/>
            <ac:spMk id="5" creationId="{608D11FB-CCD0-47F0-B9B7-066E9E25AB81}"/>
          </ac:spMkLst>
        </pc:spChg>
        <pc:spChg chg="mod ord">
          <ac:chgData name="Kevin" userId="6bfad13a3a03923b" providerId="LiveId" clId="{79B4CDB8-9255-4272-B312-8407A8D9FADD}" dt="2021-01-18T15:18:01.273" v="3792" actId="700"/>
          <ac:spMkLst>
            <pc:docMk/>
            <pc:sldMk cId="3755953557" sldId="272"/>
            <ac:spMk id="6" creationId="{813FDE3C-3C2B-478C-A5E6-C60A33BB36EB}"/>
          </ac:spMkLst>
        </pc:spChg>
        <pc:spChg chg="del">
          <ac:chgData name="Kevin" userId="6bfad13a3a03923b" providerId="LiveId" clId="{79B4CDB8-9255-4272-B312-8407A8D9FADD}" dt="2021-01-18T15:18:01.273" v="3792" actId="700"/>
          <ac:spMkLst>
            <pc:docMk/>
            <pc:sldMk cId="3755953557" sldId="272"/>
            <ac:spMk id="7" creationId="{567C9517-F3B1-4FA0-9553-B9FAAE2D9A52}"/>
          </ac:spMkLst>
        </pc:spChg>
        <pc:spChg chg="del">
          <ac:chgData name="Kevin" userId="6bfad13a3a03923b" providerId="LiveId" clId="{79B4CDB8-9255-4272-B312-8407A8D9FADD}" dt="2021-01-18T15:18:01.273" v="3792" actId="700"/>
          <ac:spMkLst>
            <pc:docMk/>
            <pc:sldMk cId="3755953557" sldId="272"/>
            <ac:spMk id="8" creationId="{6CB42FBE-D624-4424-8E40-66964D1350D4}"/>
          </ac:spMkLst>
        </pc:spChg>
        <pc:spChg chg="del">
          <ac:chgData name="Kevin" userId="6bfad13a3a03923b" providerId="LiveId" clId="{79B4CDB8-9255-4272-B312-8407A8D9FADD}" dt="2021-01-18T15:18:11.808" v="3794" actId="478"/>
          <ac:spMkLst>
            <pc:docMk/>
            <pc:sldMk cId="3755953557" sldId="272"/>
            <ac:spMk id="9" creationId="{6DF39EFF-9C6F-461C-A100-86B6E12F3EDC}"/>
          </ac:spMkLst>
        </pc:spChg>
        <pc:spChg chg="del">
          <ac:chgData name="Kevin" userId="6bfad13a3a03923b" providerId="LiveId" clId="{79B4CDB8-9255-4272-B312-8407A8D9FADD}" dt="2021-01-18T15:18:11.808" v="3794" actId="478"/>
          <ac:spMkLst>
            <pc:docMk/>
            <pc:sldMk cId="3755953557" sldId="272"/>
            <ac:spMk id="10" creationId="{03E2195A-2B26-423C-A071-174FFEED274D}"/>
          </ac:spMkLst>
        </pc:spChg>
        <pc:graphicFrameChg chg="add mod modGraphic">
          <ac:chgData name="Kevin" userId="6bfad13a3a03923b" providerId="LiveId" clId="{79B4CDB8-9255-4272-B312-8407A8D9FADD}" dt="2021-01-25T12:22:02.241" v="16844" actId="20577"/>
          <ac:graphicFrameMkLst>
            <pc:docMk/>
            <pc:sldMk cId="3755953557" sldId="272"/>
            <ac:graphicFrameMk id="11" creationId="{8F2B4091-A490-4663-9BA3-1EB7A94C63BC}"/>
          </ac:graphicFrameMkLst>
        </pc:graphicFrameChg>
      </pc:sldChg>
      <pc:sldChg chg="add del ord">
        <pc:chgData name="Kevin" userId="6bfad13a3a03923b" providerId="LiveId" clId="{79B4CDB8-9255-4272-B312-8407A8D9FADD}" dt="2021-01-18T16:03:10.949" v="6215" actId="47"/>
        <pc:sldMkLst>
          <pc:docMk/>
          <pc:sldMk cId="2518613096" sldId="273"/>
        </pc:sldMkLst>
      </pc:sldChg>
      <pc:sldChg chg="modSp add del mod">
        <pc:chgData name="Kevin" userId="6bfad13a3a03923b" providerId="LiveId" clId="{79B4CDB8-9255-4272-B312-8407A8D9FADD}" dt="2021-01-18T15:19:42.201" v="3816" actId="47"/>
        <pc:sldMkLst>
          <pc:docMk/>
          <pc:sldMk cId="4094434510" sldId="274"/>
        </pc:sldMkLst>
        <pc:graphicFrameChg chg="modGraphic">
          <ac:chgData name="Kevin" userId="6bfad13a3a03923b" providerId="LiveId" clId="{79B4CDB8-9255-4272-B312-8407A8D9FADD}" dt="2021-01-18T15:15:52.550" v="3771" actId="6549"/>
          <ac:graphicFrameMkLst>
            <pc:docMk/>
            <pc:sldMk cId="4094434510" sldId="274"/>
            <ac:graphicFrameMk id="16" creationId="{FA3AB980-5047-4901-A1EC-254BD219057F}"/>
          </ac:graphicFrameMkLst>
        </pc:graphicFrameChg>
      </pc:sldChg>
      <pc:sldChg chg="addSp delSp modSp add mod modClrScheme chgLayout">
        <pc:chgData name="Kevin" userId="6bfad13a3a03923b" providerId="LiveId" clId="{79B4CDB8-9255-4272-B312-8407A8D9FADD}" dt="2021-01-25T12:17:25.065" v="16829" actId="20577"/>
        <pc:sldMkLst>
          <pc:docMk/>
          <pc:sldMk cId="1028636429" sldId="275"/>
        </pc:sldMkLst>
        <pc:spChg chg="add mod">
          <ac:chgData name="Kevin" userId="6bfad13a3a03923b" providerId="LiveId" clId="{79B4CDB8-9255-4272-B312-8407A8D9FADD}" dt="2021-01-22T18:26:40.750" v="16726" actId="1076"/>
          <ac:spMkLst>
            <pc:docMk/>
            <pc:sldMk cId="1028636429" sldId="275"/>
            <ac:spMk id="2" creationId="{065C1DEF-8F0B-45C8-9260-B064F67C4DCD}"/>
          </ac:spMkLst>
        </pc:spChg>
        <pc:spChg chg="add del mod ord">
          <ac:chgData name="Kevin" userId="6bfad13a3a03923b" providerId="LiveId" clId="{79B4CDB8-9255-4272-B312-8407A8D9FADD}" dt="2021-01-18T15:16:33.181" v="3778" actId="700"/>
          <ac:spMkLst>
            <pc:docMk/>
            <pc:sldMk cId="1028636429" sldId="275"/>
            <ac:spMk id="3" creationId="{525C4A26-AF54-481A-964A-18F8C3C35941}"/>
          </ac:spMkLst>
        </pc:spChg>
        <pc:spChg chg="mod ord">
          <ac:chgData name="Kevin" userId="6bfad13a3a03923b" providerId="LiveId" clId="{79B4CDB8-9255-4272-B312-8407A8D9FADD}" dt="2021-01-18T15:16:33.181" v="3778" actId="700"/>
          <ac:spMkLst>
            <pc:docMk/>
            <pc:sldMk cId="1028636429" sldId="275"/>
            <ac:spMk id="4" creationId="{8D017438-0ECF-4DDF-9624-DFA98B384E6F}"/>
          </ac:spMkLst>
        </pc:spChg>
        <pc:spChg chg="mod ord">
          <ac:chgData name="Kevin" userId="6bfad13a3a03923b" providerId="LiveId" clId="{79B4CDB8-9255-4272-B312-8407A8D9FADD}" dt="2021-01-18T15:16:33.181" v="3778" actId="700"/>
          <ac:spMkLst>
            <pc:docMk/>
            <pc:sldMk cId="1028636429" sldId="275"/>
            <ac:spMk id="5" creationId="{608D11FB-CCD0-47F0-B9B7-066E9E25AB81}"/>
          </ac:spMkLst>
        </pc:spChg>
        <pc:spChg chg="mod ord">
          <ac:chgData name="Kevin" userId="6bfad13a3a03923b" providerId="LiveId" clId="{79B4CDB8-9255-4272-B312-8407A8D9FADD}" dt="2021-01-18T15:16:33.181" v="3778" actId="700"/>
          <ac:spMkLst>
            <pc:docMk/>
            <pc:sldMk cId="1028636429" sldId="275"/>
            <ac:spMk id="6" creationId="{813FDE3C-3C2B-478C-A5E6-C60A33BB36EB}"/>
          </ac:spMkLst>
        </pc:spChg>
        <pc:spChg chg="del">
          <ac:chgData name="Kevin" userId="6bfad13a3a03923b" providerId="LiveId" clId="{79B4CDB8-9255-4272-B312-8407A8D9FADD}" dt="2021-01-18T15:16:25.160" v="3776" actId="478"/>
          <ac:spMkLst>
            <pc:docMk/>
            <pc:sldMk cId="1028636429" sldId="275"/>
            <ac:spMk id="7" creationId="{567C9517-F3B1-4FA0-9553-B9FAAE2D9A52}"/>
          </ac:spMkLst>
        </pc:spChg>
        <pc:spChg chg="del">
          <ac:chgData name="Kevin" userId="6bfad13a3a03923b" providerId="LiveId" clId="{79B4CDB8-9255-4272-B312-8407A8D9FADD}" dt="2021-01-18T15:16:28.067" v="3777" actId="478"/>
          <ac:spMkLst>
            <pc:docMk/>
            <pc:sldMk cId="1028636429" sldId="275"/>
            <ac:spMk id="8" creationId="{6CB42FBE-D624-4424-8E40-66964D1350D4}"/>
          </ac:spMkLst>
        </pc:spChg>
        <pc:spChg chg="del">
          <ac:chgData name="Kevin" userId="6bfad13a3a03923b" providerId="LiveId" clId="{79B4CDB8-9255-4272-B312-8407A8D9FADD}" dt="2021-01-18T15:16:20.444" v="3775" actId="478"/>
          <ac:spMkLst>
            <pc:docMk/>
            <pc:sldMk cId="1028636429" sldId="275"/>
            <ac:spMk id="9" creationId="{6DF39EFF-9C6F-461C-A100-86B6E12F3EDC}"/>
          </ac:spMkLst>
        </pc:spChg>
        <pc:spChg chg="del">
          <ac:chgData name="Kevin" userId="6bfad13a3a03923b" providerId="LiveId" clId="{79B4CDB8-9255-4272-B312-8407A8D9FADD}" dt="2021-01-18T15:16:20.444" v="3775" actId="478"/>
          <ac:spMkLst>
            <pc:docMk/>
            <pc:sldMk cId="1028636429" sldId="275"/>
            <ac:spMk id="10" creationId="{03E2195A-2B26-423C-A071-174FFEED274D}"/>
          </ac:spMkLst>
        </pc:spChg>
        <pc:spChg chg="add del mod">
          <ac:chgData name="Kevin" userId="6bfad13a3a03923b" providerId="LiveId" clId="{79B4CDB8-9255-4272-B312-8407A8D9FADD}" dt="2021-01-18T15:16:33.181" v="3778" actId="700"/>
          <ac:spMkLst>
            <pc:docMk/>
            <pc:sldMk cId="1028636429" sldId="275"/>
            <ac:spMk id="12" creationId="{107DD5FE-6531-4114-94EC-0C13A7EF035C}"/>
          </ac:spMkLst>
        </pc:spChg>
        <pc:spChg chg="add del mod ord">
          <ac:chgData name="Kevin" userId="6bfad13a3a03923b" providerId="LiveId" clId="{79B4CDB8-9255-4272-B312-8407A8D9FADD}" dt="2021-01-18T15:16:52.275" v="3781" actId="478"/>
          <ac:spMkLst>
            <pc:docMk/>
            <pc:sldMk cId="1028636429" sldId="275"/>
            <ac:spMk id="13" creationId="{193B1A7E-2850-488E-B06B-356E57E4F2BD}"/>
          </ac:spMkLst>
        </pc:spChg>
        <pc:graphicFrameChg chg="add mod modGraphic">
          <ac:chgData name="Kevin" userId="6bfad13a3a03923b" providerId="LiveId" clId="{79B4CDB8-9255-4272-B312-8407A8D9FADD}" dt="2021-01-25T12:17:25.065" v="16829" actId="20577"/>
          <ac:graphicFrameMkLst>
            <pc:docMk/>
            <pc:sldMk cId="1028636429" sldId="275"/>
            <ac:graphicFrameMk id="14" creationId="{E9EEFAA0-6F89-4963-BCF1-5E95ECF3E9D1}"/>
          </ac:graphicFrameMkLst>
        </pc:graphicFrameChg>
      </pc:sldChg>
      <pc:sldChg chg="addSp delSp modSp new mod modClrScheme chgLayout">
        <pc:chgData name="Kevin" userId="6bfad13a3a03923b" providerId="LiveId" clId="{79B4CDB8-9255-4272-B312-8407A8D9FADD}" dt="2021-01-18T16:22:57.120" v="7964" actId="20577"/>
        <pc:sldMkLst>
          <pc:docMk/>
          <pc:sldMk cId="694507807" sldId="276"/>
        </pc:sldMkLst>
        <pc:spChg chg="del mod ord">
          <ac:chgData name="Kevin" userId="6bfad13a3a03923b" providerId="LiveId" clId="{79B4CDB8-9255-4272-B312-8407A8D9FADD}" dt="2021-01-18T16:22:53.714" v="7961" actId="700"/>
          <ac:spMkLst>
            <pc:docMk/>
            <pc:sldMk cId="694507807" sldId="276"/>
            <ac:spMk id="2" creationId="{8249E4F2-6DBD-4E78-8AF3-36B81D28F0E9}"/>
          </ac:spMkLst>
        </pc:spChg>
        <pc:spChg chg="mod ord">
          <ac:chgData name="Kevin" userId="6bfad13a3a03923b" providerId="LiveId" clId="{79B4CDB8-9255-4272-B312-8407A8D9FADD}" dt="2021-01-18T16:22:53.714" v="7961" actId="700"/>
          <ac:spMkLst>
            <pc:docMk/>
            <pc:sldMk cId="694507807" sldId="276"/>
            <ac:spMk id="3" creationId="{8D99EA74-F7EB-4A49-9EFF-907175729200}"/>
          </ac:spMkLst>
        </pc:spChg>
        <pc:spChg chg="mod ord">
          <ac:chgData name="Kevin" userId="6bfad13a3a03923b" providerId="LiveId" clId="{79B4CDB8-9255-4272-B312-8407A8D9FADD}" dt="2021-01-18T16:22:53.714" v="7961" actId="700"/>
          <ac:spMkLst>
            <pc:docMk/>
            <pc:sldMk cId="694507807" sldId="276"/>
            <ac:spMk id="4" creationId="{FFB58404-E98B-44CD-85DD-9C7F35C1081B}"/>
          </ac:spMkLst>
        </pc:spChg>
        <pc:spChg chg="add mod ord">
          <ac:chgData name="Kevin" userId="6bfad13a3a03923b" providerId="LiveId" clId="{79B4CDB8-9255-4272-B312-8407A8D9FADD}" dt="2021-01-18T16:22:57.120" v="7964" actId="20577"/>
          <ac:spMkLst>
            <pc:docMk/>
            <pc:sldMk cId="694507807" sldId="276"/>
            <ac:spMk id="5" creationId="{1BAFD6EF-A760-499B-A39E-5261FFFB5800}"/>
          </ac:spMkLst>
        </pc:spChg>
        <pc:spChg chg="add mod ord">
          <ac:chgData name="Kevin" userId="6bfad13a3a03923b" providerId="LiveId" clId="{79B4CDB8-9255-4272-B312-8407A8D9FADD}" dt="2021-01-18T16:22:53.714" v="7961" actId="700"/>
          <ac:spMkLst>
            <pc:docMk/>
            <pc:sldMk cId="694507807" sldId="276"/>
            <ac:spMk id="6" creationId="{179174CF-E469-4FF0-9C82-89DEE6483D51}"/>
          </ac:spMkLst>
        </pc:spChg>
      </pc:sldChg>
      <pc:sldChg chg="add del">
        <pc:chgData name="Kevin" userId="6bfad13a3a03923b" providerId="LiveId" clId="{79B4CDB8-9255-4272-B312-8407A8D9FADD}" dt="2021-01-22T17:38:46.445" v="14030" actId="47"/>
        <pc:sldMkLst>
          <pc:docMk/>
          <pc:sldMk cId="1668653751" sldId="277"/>
        </pc:sldMkLst>
      </pc:sldChg>
      <pc:sldChg chg="delSp modSp add mod">
        <pc:chgData name="Kevin" userId="6bfad13a3a03923b" providerId="LiveId" clId="{79B4CDB8-9255-4272-B312-8407A8D9FADD}" dt="2021-01-25T12:19:21.317" v="16831" actId="20577"/>
        <pc:sldMkLst>
          <pc:docMk/>
          <pc:sldMk cId="3864966077" sldId="277"/>
        </pc:sldMkLst>
        <pc:spChg chg="mod">
          <ac:chgData name="Kevin" userId="6bfad13a3a03923b" providerId="LiveId" clId="{79B4CDB8-9255-4272-B312-8407A8D9FADD}" dt="2021-01-22T17:45:13.326" v="14257" actId="20577"/>
          <ac:spMkLst>
            <pc:docMk/>
            <pc:sldMk cId="3864966077" sldId="277"/>
            <ac:spMk id="6" creationId="{813FDE3C-3C2B-478C-A5E6-C60A33BB36EB}"/>
          </ac:spMkLst>
        </pc:spChg>
        <pc:spChg chg="del mod">
          <ac:chgData name="Kevin" userId="6bfad13a3a03923b" providerId="LiveId" clId="{79B4CDB8-9255-4272-B312-8407A8D9FADD}" dt="2021-01-22T17:55:25.159" v="14856" actId="478"/>
          <ac:spMkLst>
            <pc:docMk/>
            <pc:sldMk cId="3864966077" sldId="277"/>
            <ac:spMk id="7" creationId="{7D2B918D-B059-48D8-9CD8-B877DABD6B4E}"/>
          </ac:spMkLst>
        </pc:spChg>
        <pc:graphicFrameChg chg="modGraphic">
          <ac:chgData name="Kevin" userId="6bfad13a3a03923b" providerId="LiveId" clId="{79B4CDB8-9255-4272-B312-8407A8D9FADD}" dt="2021-01-25T12:19:21.317" v="16831" actId="20577"/>
          <ac:graphicFrameMkLst>
            <pc:docMk/>
            <pc:sldMk cId="3864966077" sldId="277"/>
            <ac:graphicFrameMk id="11" creationId="{D44A4379-A584-4A54-AB47-B52948CF8EDF}"/>
          </ac:graphicFrameMkLst>
        </pc:graphicFrameChg>
      </pc:sldChg>
    </pc:docChg>
  </pc:docChgLst>
  <pc:docChgLst>
    <pc:chgData name="Kevin" userId="6bfad13a3a03923b" providerId="LiveId" clId="{3A74C555-4AB7-4892-A91A-A7F28CED008B}"/>
    <pc:docChg chg="modSld">
      <pc:chgData name="Kevin" userId="6bfad13a3a03923b" providerId="LiveId" clId="{3A74C555-4AB7-4892-A91A-A7F28CED008B}" dt="2021-02-12T14:49:41.089" v="1" actId="20577"/>
      <pc:docMkLst>
        <pc:docMk/>
      </pc:docMkLst>
      <pc:sldChg chg="modSp mod">
        <pc:chgData name="Kevin" userId="6bfad13a3a03923b" providerId="LiveId" clId="{3A74C555-4AB7-4892-A91A-A7F28CED008B}" dt="2021-02-12T14:49:41.089" v="1" actId="20577"/>
        <pc:sldMkLst>
          <pc:docMk/>
          <pc:sldMk cId="4043622377" sldId="256"/>
        </pc:sldMkLst>
        <pc:spChg chg="mod">
          <ac:chgData name="Kevin" userId="6bfad13a3a03923b" providerId="LiveId" clId="{3A74C555-4AB7-4892-A91A-A7F28CED008B}" dt="2021-02-12T14:49:41.089" v="1" actId="20577"/>
          <ac:spMkLst>
            <pc:docMk/>
            <pc:sldMk cId="4043622377" sldId="256"/>
            <ac:spMk id="3" creationId="{17A0B3E8-D964-4592-B8B1-FD1F12D021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6E953-B5E2-4C72-8D6D-F9B29F390297}" type="datetimeFigureOut">
              <a:rPr lang="en-IE" smtClean="0"/>
              <a:t>08/04/2021</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408AA-059A-4D9A-AFF7-691E023CA381}" type="slidenum">
              <a:rPr lang="en-IE" smtClean="0"/>
              <a:t>‹#›</a:t>
            </a:fld>
            <a:endParaRPr lang="en-IE"/>
          </a:p>
        </p:txBody>
      </p:sp>
    </p:spTree>
    <p:extLst>
      <p:ext uri="{BB962C8B-B14F-4D97-AF65-F5344CB8AC3E}">
        <p14:creationId xmlns:p14="http://schemas.microsoft.com/office/powerpoint/2010/main" val="3842821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506F-FA41-454E-AC27-A6FACC3C90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69090D4-2A44-4F47-AB80-C8EDB018B6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1E9755F-2FFC-4188-A87C-3F425B982528}"/>
              </a:ext>
            </a:extLst>
          </p:cNvPr>
          <p:cNvSpPr>
            <a:spLocks noGrp="1"/>
          </p:cNvSpPr>
          <p:nvPr>
            <p:ph type="dt" sz="half" idx="10"/>
          </p:nvPr>
        </p:nvSpPr>
        <p:spPr/>
        <p:txBody>
          <a:bodyPr/>
          <a:lstStyle/>
          <a:p>
            <a:r>
              <a:rPr lang="en-US"/>
              <a:t>12/02/2021</a:t>
            </a:r>
            <a:endParaRPr lang="en-IE"/>
          </a:p>
        </p:txBody>
      </p:sp>
      <p:sp>
        <p:nvSpPr>
          <p:cNvPr id="5" name="Footer Placeholder 4">
            <a:extLst>
              <a:ext uri="{FF2B5EF4-FFF2-40B4-BE49-F238E27FC236}">
                <a16:creationId xmlns:a16="http://schemas.microsoft.com/office/drawing/2014/main" id="{6A591F0A-AB73-4BBD-A7ED-DD4B24B6707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E1741FF-F396-4997-9DB5-9299A28A8226}"/>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101718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3E968-EE55-431B-82B2-82E50A3DA4F5}"/>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C3C4E89-7B29-4CC7-8169-7AD68A8195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F2CFCCD-F4D6-4FF8-9E37-DD7991C8D7E0}"/>
              </a:ext>
            </a:extLst>
          </p:cNvPr>
          <p:cNvSpPr>
            <a:spLocks noGrp="1"/>
          </p:cNvSpPr>
          <p:nvPr>
            <p:ph type="dt" sz="half" idx="10"/>
          </p:nvPr>
        </p:nvSpPr>
        <p:spPr/>
        <p:txBody>
          <a:bodyPr/>
          <a:lstStyle/>
          <a:p>
            <a:r>
              <a:rPr lang="en-US"/>
              <a:t>12/02/2021</a:t>
            </a:r>
            <a:endParaRPr lang="en-IE"/>
          </a:p>
        </p:txBody>
      </p:sp>
      <p:sp>
        <p:nvSpPr>
          <p:cNvPr id="5" name="Footer Placeholder 4">
            <a:extLst>
              <a:ext uri="{FF2B5EF4-FFF2-40B4-BE49-F238E27FC236}">
                <a16:creationId xmlns:a16="http://schemas.microsoft.com/office/drawing/2014/main" id="{7ACF22F9-6811-4E3D-91CC-73AE6A8BA1A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11389CC-A9A7-452F-BA86-A2764711C3F5}"/>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309437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51E7A3-2271-47D3-9AE8-9D14825BF1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7658D4C-99B0-4B58-A79E-6200DD942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FC439B2-11CF-4366-AE72-88C852A3F3DC}"/>
              </a:ext>
            </a:extLst>
          </p:cNvPr>
          <p:cNvSpPr>
            <a:spLocks noGrp="1"/>
          </p:cNvSpPr>
          <p:nvPr>
            <p:ph type="dt" sz="half" idx="10"/>
          </p:nvPr>
        </p:nvSpPr>
        <p:spPr/>
        <p:txBody>
          <a:bodyPr/>
          <a:lstStyle/>
          <a:p>
            <a:r>
              <a:rPr lang="en-US"/>
              <a:t>12/02/2021</a:t>
            </a:r>
            <a:endParaRPr lang="en-IE"/>
          </a:p>
        </p:txBody>
      </p:sp>
      <p:sp>
        <p:nvSpPr>
          <p:cNvPr id="5" name="Footer Placeholder 4">
            <a:extLst>
              <a:ext uri="{FF2B5EF4-FFF2-40B4-BE49-F238E27FC236}">
                <a16:creationId xmlns:a16="http://schemas.microsoft.com/office/drawing/2014/main" id="{EC9331CE-FE92-4B53-9D47-94FAAFF05D6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B63A2AB-AC01-4EF4-9E6E-CDB8FC901403}"/>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140076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416C6-9DF6-437D-B3A6-D9086A5547E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C8A66E2-00FD-48E5-94D0-4BFC95D041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DC68BC0-7E7A-4995-B2A3-F6627D164F70}"/>
              </a:ext>
            </a:extLst>
          </p:cNvPr>
          <p:cNvSpPr>
            <a:spLocks noGrp="1"/>
          </p:cNvSpPr>
          <p:nvPr>
            <p:ph type="dt" sz="half" idx="10"/>
          </p:nvPr>
        </p:nvSpPr>
        <p:spPr/>
        <p:txBody>
          <a:bodyPr/>
          <a:lstStyle/>
          <a:p>
            <a:r>
              <a:rPr lang="en-US"/>
              <a:t>12/02/2021</a:t>
            </a:r>
            <a:endParaRPr lang="en-IE"/>
          </a:p>
        </p:txBody>
      </p:sp>
      <p:sp>
        <p:nvSpPr>
          <p:cNvPr id="6" name="Slide Number Placeholder 5">
            <a:extLst>
              <a:ext uri="{FF2B5EF4-FFF2-40B4-BE49-F238E27FC236}">
                <a16:creationId xmlns:a16="http://schemas.microsoft.com/office/drawing/2014/main" id="{03231351-10A4-4B32-882F-78D197ECB263}"/>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184498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9C73-CD4D-489C-A60A-96F3A9B904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07DEBB32-BC7C-4CA1-8C15-B9A3CE439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41CE0E-11D7-4E0D-82DE-E8F1F637B9A5}"/>
              </a:ext>
            </a:extLst>
          </p:cNvPr>
          <p:cNvSpPr>
            <a:spLocks noGrp="1"/>
          </p:cNvSpPr>
          <p:nvPr>
            <p:ph type="dt" sz="half" idx="10"/>
          </p:nvPr>
        </p:nvSpPr>
        <p:spPr/>
        <p:txBody>
          <a:bodyPr/>
          <a:lstStyle/>
          <a:p>
            <a:r>
              <a:rPr lang="en-US"/>
              <a:t>12/02/2021</a:t>
            </a:r>
            <a:endParaRPr lang="en-IE"/>
          </a:p>
        </p:txBody>
      </p:sp>
      <p:sp>
        <p:nvSpPr>
          <p:cNvPr id="5" name="Footer Placeholder 4">
            <a:extLst>
              <a:ext uri="{FF2B5EF4-FFF2-40B4-BE49-F238E27FC236}">
                <a16:creationId xmlns:a16="http://schemas.microsoft.com/office/drawing/2014/main" id="{F2F7820B-BA18-414C-98E4-B2E7B688127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9887916-A287-46A9-B8D1-DD7F463578C2}"/>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309069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0EF3E-188F-472F-9336-E1F7A4FF8AE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F3AEE70-DE00-45A8-992B-E0894936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2966F9A-5D55-4CFC-8FD4-8F48C49F1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BDF514C9-17C9-44C3-B702-5F63A96CEE02}"/>
              </a:ext>
            </a:extLst>
          </p:cNvPr>
          <p:cNvSpPr>
            <a:spLocks noGrp="1"/>
          </p:cNvSpPr>
          <p:nvPr>
            <p:ph type="dt" sz="half" idx="10"/>
          </p:nvPr>
        </p:nvSpPr>
        <p:spPr/>
        <p:txBody>
          <a:bodyPr/>
          <a:lstStyle/>
          <a:p>
            <a:r>
              <a:rPr lang="en-US"/>
              <a:t>12/02/2021</a:t>
            </a:r>
            <a:endParaRPr lang="en-IE"/>
          </a:p>
        </p:txBody>
      </p:sp>
      <p:sp>
        <p:nvSpPr>
          <p:cNvPr id="6" name="Footer Placeholder 5">
            <a:extLst>
              <a:ext uri="{FF2B5EF4-FFF2-40B4-BE49-F238E27FC236}">
                <a16:creationId xmlns:a16="http://schemas.microsoft.com/office/drawing/2014/main" id="{122273C4-6434-4D0B-A3FE-82AB71EDE88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A028DB00-E306-4E5F-9CAD-1BBA435C02A3}"/>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306228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D78C-DA8F-43DC-9A84-5D299098F402}"/>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4FE5543-7F19-4C8B-9049-CFA9E50BC8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6E99D2-4912-4A81-A120-0FD94C6C02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D6A912BC-2FD8-42BB-93F3-BEA6099F2C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45F163-24EB-4718-98ED-96EDEA94B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DAE3DF0-73B2-41D4-836A-8214C2C2FC81}"/>
              </a:ext>
            </a:extLst>
          </p:cNvPr>
          <p:cNvSpPr>
            <a:spLocks noGrp="1"/>
          </p:cNvSpPr>
          <p:nvPr>
            <p:ph type="dt" sz="half" idx="10"/>
          </p:nvPr>
        </p:nvSpPr>
        <p:spPr/>
        <p:txBody>
          <a:bodyPr/>
          <a:lstStyle/>
          <a:p>
            <a:r>
              <a:rPr lang="en-US"/>
              <a:t>12/02/2021</a:t>
            </a:r>
            <a:endParaRPr lang="en-IE"/>
          </a:p>
        </p:txBody>
      </p:sp>
      <p:sp>
        <p:nvSpPr>
          <p:cNvPr id="8" name="Footer Placeholder 7">
            <a:extLst>
              <a:ext uri="{FF2B5EF4-FFF2-40B4-BE49-F238E27FC236}">
                <a16:creationId xmlns:a16="http://schemas.microsoft.com/office/drawing/2014/main" id="{B526D8C8-10B9-4726-874C-8D6B4F3FD92B}"/>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34512C0-09A4-4607-9058-7E29C41E8727}"/>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230629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558C-975D-4A5D-A8FE-221FF2BCF8A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C0E0B02-A1E9-4C14-8D3F-A6EBDAB55606}"/>
              </a:ext>
            </a:extLst>
          </p:cNvPr>
          <p:cNvSpPr>
            <a:spLocks noGrp="1"/>
          </p:cNvSpPr>
          <p:nvPr>
            <p:ph type="dt" sz="half" idx="10"/>
          </p:nvPr>
        </p:nvSpPr>
        <p:spPr/>
        <p:txBody>
          <a:bodyPr/>
          <a:lstStyle/>
          <a:p>
            <a:r>
              <a:rPr lang="en-US"/>
              <a:t>12/02/2021</a:t>
            </a:r>
            <a:endParaRPr lang="en-IE"/>
          </a:p>
        </p:txBody>
      </p:sp>
      <p:sp>
        <p:nvSpPr>
          <p:cNvPr id="4" name="Footer Placeholder 3">
            <a:extLst>
              <a:ext uri="{FF2B5EF4-FFF2-40B4-BE49-F238E27FC236}">
                <a16:creationId xmlns:a16="http://schemas.microsoft.com/office/drawing/2014/main" id="{0DA42588-3536-41B3-835A-056F06AAE1E3}"/>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8D9FE098-34B5-4061-87C6-ABA6C2031550}"/>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125815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D91862-00BB-462D-8FCE-7A6457A0F63E}"/>
              </a:ext>
            </a:extLst>
          </p:cNvPr>
          <p:cNvSpPr>
            <a:spLocks noGrp="1"/>
          </p:cNvSpPr>
          <p:nvPr>
            <p:ph type="dt" sz="half" idx="10"/>
          </p:nvPr>
        </p:nvSpPr>
        <p:spPr/>
        <p:txBody>
          <a:bodyPr/>
          <a:lstStyle/>
          <a:p>
            <a:r>
              <a:rPr lang="en-US"/>
              <a:t>12/02/2021</a:t>
            </a:r>
            <a:endParaRPr lang="en-IE"/>
          </a:p>
        </p:txBody>
      </p:sp>
      <p:sp>
        <p:nvSpPr>
          <p:cNvPr id="3" name="Footer Placeholder 2">
            <a:extLst>
              <a:ext uri="{FF2B5EF4-FFF2-40B4-BE49-F238E27FC236}">
                <a16:creationId xmlns:a16="http://schemas.microsoft.com/office/drawing/2014/main" id="{887BDA8D-08B9-422B-9A92-9C343B1D525C}"/>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6B0831C4-814E-4CAC-9F79-1296D057E4EA}"/>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335456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311D0-0E05-4067-9A7F-97533C4BE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429BFC3-4CE5-47DF-B68B-B6C957B833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C3A54233-39C4-46E7-A7A5-28DC5B251A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233225-EC6E-4C89-8E91-B275001B0020}"/>
              </a:ext>
            </a:extLst>
          </p:cNvPr>
          <p:cNvSpPr>
            <a:spLocks noGrp="1"/>
          </p:cNvSpPr>
          <p:nvPr>
            <p:ph type="dt" sz="half" idx="10"/>
          </p:nvPr>
        </p:nvSpPr>
        <p:spPr/>
        <p:txBody>
          <a:bodyPr/>
          <a:lstStyle/>
          <a:p>
            <a:r>
              <a:rPr lang="en-US"/>
              <a:t>12/02/2021</a:t>
            </a:r>
            <a:endParaRPr lang="en-IE"/>
          </a:p>
        </p:txBody>
      </p:sp>
      <p:sp>
        <p:nvSpPr>
          <p:cNvPr id="6" name="Footer Placeholder 5">
            <a:extLst>
              <a:ext uri="{FF2B5EF4-FFF2-40B4-BE49-F238E27FC236}">
                <a16:creationId xmlns:a16="http://schemas.microsoft.com/office/drawing/2014/main" id="{4F75324A-7FD1-4207-98FC-6C74C5B8C77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8702416-381E-44C7-820E-D89D1D2B6050}"/>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106686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4F386-2194-4F75-B174-24180A7BEC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79E1300C-2B4C-4EE5-B23D-C0C74E74F4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A1B03F80-FF38-4CEB-A0B6-7E3C568EA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844C89-2467-4265-8423-BE8A20CA7881}"/>
              </a:ext>
            </a:extLst>
          </p:cNvPr>
          <p:cNvSpPr>
            <a:spLocks noGrp="1"/>
          </p:cNvSpPr>
          <p:nvPr>
            <p:ph type="dt" sz="half" idx="10"/>
          </p:nvPr>
        </p:nvSpPr>
        <p:spPr/>
        <p:txBody>
          <a:bodyPr/>
          <a:lstStyle/>
          <a:p>
            <a:r>
              <a:rPr lang="en-US"/>
              <a:t>12/02/2021</a:t>
            </a:r>
            <a:endParaRPr lang="en-IE"/>
          </a:p>
        </p:txBody>
      </p:sp>
      <p:sp>
        <p:nvSpPr>
          <p:cNvPr id="6" name="Footer Placeholder 5">
            <a:extLst>
              <a:ext uri="{FF2B5EF4-FFF2-40B4-BE49-F238E27FC236}">
                <a16:creationId xmlns:a16="http://schemas.microsoft.com/office/drawing/2014/main" id="{E86CD44E-86CF-4FDD-98ED-D976E59A1E9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DCD9502-ADC5-45D4-B838-1B686CA166A3}"/>
              </a:ext>
            </a:extLst>
          </p:cNvPr>
          <p:cNvSpPr>
            <a:spLocks noGrp="1"/>
          </p:cNvSpPr>
          <p:nvPr>
            <p:ph type="sldNum" sz="quarter" idx="12"/>
          </p:nvPr>
        </p:nvSpPr>
        <p:spPr/>
        <p:txBody>
          <a:bodyPr/>
          <a:lstStyle/>
          <a:p>
            <a:fld id="{3219F1D8-25C5-4FA7-A1E2-A338BE959ACC}" type="slidenum">
              <a:rPr lang="en-IE" smtClean="0"/>
              <a:t>‹#›</a:t>
            </a:fld>
            <a:endParaRPr lang="en-IE"/>
          </a:p>
        </p:txBody>
      </p:sp>
    </p:spTree>
    <p:extLst>
      <p:ext uri="{BB962C8B-B14F-4D97-AF65-F5344CB8AC3E}">
        <p14:creationId xmlns:p14="http://schemas.microsoft.com/office/powerpoint/2010/main" val="267466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20F783-430A-4B70-ADE6-6D1338BEF4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351298B4-6D07-4477-86B6-5BDDA36A59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E28C9AA-65EB-49A9-93A9-2A5DC08B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12/02/2021</a:t>
            </a:r>
            <a:endParaRPr lang="en-IE" sz="1000"/>
          </a:p>
        </p:txBody>
      </p:sp>
      <p:sp>
        <p:nvSpPr>
          <p:cNvPr id="5" name="Footer Placeholder 4">
            <a:extLst>
              <a:ext uri="{FF2B5EF4-FFF2-40B4-BE49-F238E27FC236}">
                <a16:creationId xmlns:a16="http://schemas.microsoft.com/office/drawing/2014/main" id="{2248A9F3-FE58-4075-B000-C378F198CB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IE" sz="1000"/>
          </a:p>
        </p:txBody>
      </p:sp>
      <p:sp>
        <p:nvSpPr>
          <p:cNvPr id="6" name="Slide Number Placeholder 5">
            <a:extLst>
              <a:ext uri="{FF2B5EF4-FFF2-40B4-BE49-F238E27FC236}">
                <a16:creationId xmlns:a16="http://schemas.microsoft.com/office/drawing/2014/main" id="{A99F7CD8-94D0-4EA6-87CD-242509DAC0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219F1D8-25C5-4FA7-A1E2-A338BE959ACC}" type="slidenum">
              <a:rPr lang="en-IE" smtClean="0"/>
              <a:pPr/>
              <a:t>‹#›</a:t>
            </a:fld>
            <a:endParaRPr lang="en-IE" sz="1000"/>
          </a:p>
        </p:txBody>
      </p:sp>
      <p:pic>
        <p:nvPicPr>
          <p:cNvPr id="2050" name="Picture 2" descr="Shannon Chamber">
            <a:extLst>
              <a:ext uri="{FF2B5EF4-FFF2-40B4-BE49-F238E27FC236}">
                <a16:creationId xmlns:a16="http://schemas.microsoft.com/office/drawing/2014/main" id="{5DEFC7DC-44BC-4C7C-B0FE-F876A094915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05568" y="6333578"/>
            <a:ext cx="1380864" cy="410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377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2400" b="1"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hereyourmoneygoes.gov.ie/" TargetMode="External"/><Relationship Id="rId2" Type="http://schemas.openxmlformats.org/officeDocument/2006/relationships/hyperlink" Target="https://ourworldindata.org/government-spend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geohive.maps.arcgis.com/apps/MapSeries/index.html?appid=f05a07c5a0324b1a887cd9d5d7103e22"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98BD-B58C-44FC-8482-C322E94A85E8}"/>
              </a:ext>
            </a:extLst>
          </p:cNvPr>
          <p:cNvSpPr>
            <a:spLocks noGrp="1"/>
          </p:cNvSpPr>
          <p:nvPr>
            <p:ph type="ctrTitle"/>
          </p:nvPr>
        </p:nvSpPr>
        <p:spPr/>
        <p:txBody>
          <a:bodyPr>
            <a:normAutofit/>
          </a:bodyPr>
          <a:lstStyle/>
          <a:p>
            <a:r>
              <a:rPr lang="en-IE" sz="4400" dirty="0"/>
              <a:t>Review of National Development Plan</a:t>
            </a:r>
          </a:p>
        </p:txBody>
      </p:sp>
      <p:sp>
        <p:nvSpPr>
          <p:cNvPr id="3" name="Subtitle 2">
            <a:extLst>
              <a:ext uri="{FF2B5EF4-FFF2-40B4-BE49-F238E27FC236}">
                <a16:creationId xmlns:a16="http://schemas.microsoft.com/office/drawing/2014/main" id="{17A0B3E8-D964-4592-B8B1-FD1F12D021EE}"/>
              </a:ext>
            </a:extLst>
          </p:cNvPr>
          <p:cNvSpPr>
            <a:spLocks noGrp="1"/>
          </p:cNvSpPr>
          <p:nvPr>
            <p:ph type="subTitle" idx="1"/>
          </p:nvPr>
        </p:nvSpPr>
        <p:spPr/>
        <p:txBody>
          <a:bodyPr/>
          <a:lstStyle/>
          <a:p>
            <a:r>
              <a:rPr lang="en-IE" dirty="0"/>
              <a:t>12 February 2021</a:t>
            </a:r>
          </a:p>
        </p:txBody>
      </p:sp>
      <p:pic>
        <p:nvPicPr>
          <p:cNvPr id="1026" name="Picture 2" descr="Shannon Chamber">
            <a:extLst>
              <a:ext uri="{FF2B5EF4-FFF2-40B4-BE49-F238E27FC236}">
                <a16:creationId xmlns:a16="http://schemas.microsoft.com/office/drawing/2014/main" id="{9B5E0500-33C5-4642-984F-DA9627B54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887" y="1600200"/>
            <a:ext cx="2562225"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622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6. What is your feedback on Project Ireland 2040 communications??</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10</a:t>
            </a:fld>
            <a:endParaRPr lang="en-IE"/>
          </a:p>
        </p:txBody>
      </p:sp>
      <p:graphicFrame>
        <p:nvGraphicFramePr>
          <p:cNvPr id="11" name="Table 16">
            <a:extLst>
              <a:ext uri="{FF2B5EF4-FFF2-40B4-BE49-F238E27FC236}">
                <a16:creationId xmlns:a16="http://schemas.microsoft.com/office/drawing/2014/main" id="{8F2B4091-A490-4663-9BA3-1EB7A94C63BC}"/>
              </a:ext>
            </a:extLst>
          </p:cNvPr>
          <p:cNvGraphicFramePr>
            <a:graphicFrameLocks/>
          </p:cNvGraphicFramePr>
          <p:nvPr>
            <p:extLst>
              <p:ext uri="{D42A27DB-BD31-4B8C-83A1-F6EECF244321}">
                <p14:modId xmlns:p14="http://schemas.microsoft.com/office/powerpoint/2010/main" val="2833528515"/>
              </p:ext>
            </p:extLst>
          </p:nvPr>
        </p:nvGraphicFramePr>
        <p:xfrm>
          <a:off x="838200" y="1825625"/>
          <a:ext cx="10515600" cy="311912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Communication has been strong.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Ease of access to consultation papers, draft documents, etc online.</a:t>
                      </a:r>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Sometimes it feels like the consultation isn’t real – is anybody really listening?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Detailed Chamber and AEC submissions have been made in response to consultations on NPF, RSES, Metro Area Plan, Transport Strategies, County Development Plans, Town Plans.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These submissions have demonstrated and provided consistent references to a number of fundamental principles and themes over time.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Yet draft documents published for consultation by the responsible bodies: do not take account of zones of economic influence; reflect geographic, sectoral or administrative boundaries: miss, undervalue and dis-respect voluntary efforts to deliver evidence-based and joined-up submissions and proposals.</a:t>
                      </a:r>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is a sense that activities that would be happening as part of normal government activity are included as NDP projects.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County development and local area plans are statutory activities that must happen regardless of NDP and are in reality spatial plans presented as if they are long-term visions but missing the critical requirement of a strong economic plan.</a:t>
                      </a:r>
                    </a:p>
                  </a:txBody>
                  <a:tcPr/>
                </a:tc>
                <a:extLst>
                  <a:ext uri="{0D108BD9-81ED-4DB2-BD59-A6C34878D82A}">
                    <a16:rowId xmlns:a16="http://schemas.microsoft.com/office/drawing/2014/main" val="904126555"/>
                  </a:ext>
                </a:extLst>
              </a:tr>
            </a:tbl>
          </a:graphicData>
        </a:graphic>
      </p:graphicFrame>
    </p:spTree>
    <p:extLst>
      <p:ext uri="{BB962C8B-B14F-4D97-AF65-F5344CB8AC3E}">
        <p14:creationId xmlns:p14="http://schemas.microsoft.com/office/powerpoint/2010/main" val="375595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7. Is there anything else you would like to add?</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11</a:t>
            </a:fld>
            <a:endParaRPr lang="en-IE"/>
          </a:p>
        </p:txBody>
      </p:sp>
      <p:graphicFrame>
        <p:nvGraphicFramePr>
          <p:cNvPr id="11" name="Table 16">
            <a:extLst>
              <a:ext uri="{FF2B5EF4-FFF2-40B4-BE49-F238E27FC236}">
                <a16:creationId xmlns:a16="http://schemas.microsoft.com/office/drawing/2014/main" id="{05E21E8B-2AA9-4620-A6A0-988115EF000F}"/>
              </a:ext>
            </a:extLst>
          </p:cNvPr>
          <p:cNvGraphicFramePr>
            <a:graphicFrameLocks/>
          </p:cNvGraphicFramePr>
          <p:nvPr>
            <p:extLst>
              <p:ext uri="{D42A27DB-BD31-4B8C-83A1-F6EECF244321}">
                <p14:modId xmlns:p14="http://schemas.microsoft.com/office/powerpoint/2010/main" val="4048068049"/>
              </p:ext>
            </p:extLst>
          </p:nvPr>
        </p:nvGraphicFramePr>
        <p:xfrm>
          <a:off x="838200" y="1825625"/>
          <a:ext cx="10515600" cy="393700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The NDP should provide funding for the delivery of the advance infrastructure (appropriately zoned and serviced land with roads, utilities, services, etc) required to encourage private sector investment in a mix of housing types.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Concentrate public sector resources on supply of serviced sites for housing development instead of house construction or acquisition.</a:t>
                      </a:r>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Leave construction of housing units on serviced sites to specialist providers such as social enterprises and the private sector.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Accelerate the timely and cost-effective delivery of the mix of housing types required for achievement of Ireland 2040.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This mix of public infrastructure and private building has a greater probability of delivering the balance of affordable and aspirational living solutions required in viable and sustainable communities.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Social enterprises have a strong track record of delivery in the housing sector and have the potential to link with untapped community funding via credit unions.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 NDP should provide the funding or incentives required to encourage reintegration and re-purposing of older buildings.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Town centre occupancy rates in retail and services buildings have been struggling for many years and many retail units will not re-open post </a:t>
                      </a:r>
                      <a:r>
                        <a:rPr lang="en-IE" sz="1200" dirty="0" err="1"/>
                        <a:t>Covid</a:t>
                      </a:r>
                      <a:r>
                        <a:rPr lang="en-IE" sz="1200" dirty="0"/>
                        <a:t> given the shift to online shopping.</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is an opportunity to re-imagine and re-purpose retail and commercial buildings for living, amenity and flexible workspaces and in the process bring life and activity back to town centres in  a different form.</a:t>
                      </a:r>
                    </a:p>
                  </a:txBody>
                  <a:tcPr/>
                </a:tc>
                <a:extLst>
                  <a:ext uri="{0D108BD9-81ED-4DB2-BD59-A6C34878D82A}">
                    <a16:rowId xmlns:a16="http://schemas.microsoft.com/office/drawing/2014/main" val="904126555"/>
                  </a:ext>
                </a:extLst>
              </a:tr>
            </a:tbl>
          </a:graphicData>
        </a:graphic>
      </p:graphicFrame>
    </p:spTree>
    <p:extLst>
      <p:ext uri="{BB962C8B-B14F-4D97-AF65-F5344CB8AC3E}">
        <p14:creationId xmlns:p14="http://schemas.microsoft.com/office/powerpoint/2010/main" val="3999108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AFD6EF-A760-499B-A39E-5261FFFB5800}"/>
              </a:ext>
            </a:extLst>
          </p:cNvPr>
          <p:cNvSpPr>
            <a:spLocks noGrp="1"/>
          </p:cNvSpPr>
          <p:nvPr>
            <p:ph type="title"/>
          </p:nvPr>
        </p:nvSpPr>
        <p:spPr/>
        <p:txBody>
          <a:bodyPr/>
          <a:lstStyle/>
          <a:p>
            <a:r>
              <a:rPr lang="en-IE" dirty="0"/>
              <a:t>End</a:t>
            </a:r>
          </a:p>
        </p:txBody>
      </p:sp>
      <p:sp>
        <p:nvSpPr>
          <p:cNvPr id="6" name="Text Placeholder 5">
            <a:extLst>
              <a:ext uri="{FF2B5EF4-FFF2-40B4-BE49-F238E27FC236}">
                <a16:creationId xmlns:a16="http://schemas.microsoft.com/office/drawing/2014/main" id="{179174CF-E469-4FF0-9C82-89DEE6483D51}"/>
              </a:ext>
            </a:extLst>
          </p:cNvPr>
          <p:cNvSpPr>
            <a:spLocks noGrp="1"/>
          </p:cNvSpPr>
          <p:nvPr>
            <p:ph type="body" idx="1"/>
          </p:nvPr>
        </p:nvSpPr>
        <p:spPr/>
        <p:txBody>
          <a:bodyPr/>
          <a:lstStyle/>
          <a:p>
            <a:endParaRPr lang="en-IE"/>
          </a:p>
        </p:txBody>
      </p:sp>
      <p:sp>
        <p:nvSpPr>
          <p:cNvPr id="3" name="Date Placeholder 2">
            <a:extLst>
              <a:ext uri="{FF2B5EF4-FFF2-40B4-BE49-F238E27FC236}">
                <a16:creationId xmlns:a16="http://schemas.microsoft.com/office/drawing/2014/main" id="{8D99EA74-F7EB-4A49-9EFF-907175729200}"/>
              </a:ext>
            </a:extLst>
          </p:cNvPr>
          <p:cNvSpPr>
            <a:spLocks noGrp="1"/>
          </p:cNvSpPr>
          <p:nvPr>
            <p:ph type="dt" sz="half" idx="10"/>
          </p:nvPr>
        </p:nvSpPr>
        <p:spPr/>
        <p:txBody>
          <a:bodyPr/>
          <a:lstStyle/>
          <a:p>
            <a:r>
              <a:rPr lang="en-US"/>
              <a:t>12/02/2021</a:t>
            </a:r>
            <a:endParaRPr lang="en-IE" dirty="0"/>
          </a:p>
        </p:txBody>
      </p:sp>
      <p:sp>
        <p:nvSpPr>
          <p:cNvPr id="4" name="Slide Number Placeholder 3">
            <a:extLst>
              <a:ext uri="{FF2B5EF4-FFF2-40B4-BE49-F238E27FC236}">
                <a16:creationId xmlns:a16="http://schemas.microsoft.com/office/drawing/2014/main" id="{FFB58404-E98B-44CD-85DD-9C7F35C1081B}"/>
              </a:ext>
            </a:extLst>
          </p:cNvPr>
          <p:cNvSpPr>
            <a:spLocks noGrp="1"/>
          </p:cNvSpPr>
          <p:nvPr>
            <p:ph type="sldNum" sz="quarter" idx="12"/>
          </p:nvPr>
        </p:nvSpPr>
        <p:spPr/>
        <p:txBody>
          <a:bodyPr/>
          <a:lstStyle/>
          <a:p>
            <a:fld id="{3219F1D8-25C5-4FA7-A1E2-A338BE959ACC}" type="slidenum">
              <a:rPr lang="en-IE" smtClean="0"/>
              <a:t>12</a:t>
            </a:fld>
            <a:endParaRPr lang="en-IE"/>
          </a:p>
        </p:txBody>
      </p:sp>
    </p:spTree>
    <p:extLst>
      <p:ext uri="{BB962C8B-B14F-4D97-AF65-F5344CB8AC3E}">
        <p14:creationId xmlns:p14="http://schemas.microsoft.com/office/powerpoint/2010/main" val="694507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F691-A73B-4D62-9E76-41F484164FB4}"/>
              </a:ext>
            </a:extLst>
          </p:cNvPr>
          <p:cNvSpPr>
            <a:spLocks noGrp="1"/>
          </p:cNvSpPr>
          <p:nvPr>
            <p:ph type="title"/>
          </p:nvPr>
        </p:nvSpPr>
        <p:spPr/>
        <p:txBody>
          <a:bodyPr/>
          <a:lstStyle/>
          <a:p>
            <a:r>
              <a:rPr lang="en-IE" dirty="0"/>
              <a:t>Background to NDP Review and this Document</a:t>
            </a:r>
          </a:p>
        </p:txBody>
      </p:sp>
      <p:sp>
        <p:nvSpPr>
          <p:cNvPr id="3" name="Content Placeholder 2">
            <a:extLst>
              <a:ext uri="{FF2B5EF4-FFF2-40B4-BE49-F238E27FC236}">
                <a16:creationId xmlns:a16="http://schemas.microsoft.com/office/drawing/2014/main" id="{CC6BFB79-01F4-4F3C-B8D5-FAAA97A7F2E6}"/>
              </a:ext>
            </a:extLst>
          </p:cNvPr>
          <p:cNvSpPr>
            <a:spLocks noGrp="1"/>
          </p:cNvSpPr>
          <p:nvPr>
            <p:ph idx="1"/>
          </p:nvPr>
        </p:nvSpPr>
        <p:spPr/>
        <p:txBody>
          <a:bodyPr>
            <a:normAutofit fontScale="92500" lnSpcReduction="10000"/>
          </a:bodyPr>
          <a:lstStyle/>
          <a:p>
            <a:r>
              <a:rPr lang="en-GB" dirty="0"/>
              <a:t>In June 2020, a new Government took office in Ireland and it committed to bringing forward a review of the NDP to take account of the changed environment that Ireland is now facing, including the unprecedented impact of Covid-19, and to better reflect the major priorities set out in the new Programme for Government.  </a:t>
            </a:r>
          </a:p>
          <a:p>
            <a:r>
              <a:rPr lang="en-GB" dirty="0"/>
              <a:t>These priorities are aimed at tackling the most important challenges facing us as a nation including climate action, housing, balanced regional development, healthcare, social welfare policy, transport, education, development of our arts, culture and heritage, and the associated resourcing requirements. </a:t>
            </a:r>
          </a:p>
          <a:p>
            <a:r>
              <a:rPr lang="en-GB" dirty="0"/>
              <a:t>The renewed NDP will set out a capital investment framework until 2030.</a:t>
            </a:r>
          </a:p>
          <a:p>
            <a:r>
              <a:rPr lang="en-GB" dirty="0"/>
              <a:t>A consultation document has been provided to stakeholders who are asked to provide answers, with supporting rationale, to 7 questions.</a:t>
            </a:r>
          </a:p>
          <a:p>
            <a:r>
              <a:rPr lang="en-GB" dirty="0"/>
              <a:t>This document provides input from Shannon Chamber in response to these questions and the NDP review.</a:t>
            </a:r>
          </a:p>
          <a:p>
            <a:r>
              <a:rPr lang="en-GB" dirty="0"/>
              <a:t>The format is based on the template included in the NDP Review documentation circulated by the Department of Public Expenditure and Reform.</a:t>
            </a:r>
            <a:endParaRPr lang="en-IE" dirty="0"/>
          </a:p>
        </p:txBody>
      </p:sp>
      <p:sp>
        <p:nvSpPr>
          <p:cNvPr id="4" name="Date Placeholder 3">
            <a:extLst>
              <a:ext uri="{FF2B5EF4-FFF2-40B4-BE49-F238E27FC236}">
                <a16:creationId xmlns:a16="http://schemas.microsoft.com/office/drawing/2014/main" id="{D0E971DF-567B-4BC7-92A6-2A4C1A8C3AC4}"/>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B4CBF8E2-EF2A-40AF-8EF3-BD448C4C2804}"/>
              </a:ext>
            </a:extLst>
          </p:cNvPr>
          <p:cNvSpPr>
            <a:spLocks noGrp="1"/>
          </p:cNvSpPr>
          <p:nvPr>
            <p:ph type="sldNum" sz="quarter" idx="12"/>
          </p:nvPr>
        </p:nvSpPr>
        <p:spPr/>
        <p:txBody>
          <a:bodyPr/>
          <a:lstStyle/>
          <a:p>
            <a:fld id="{3219F1D8-25C5-4FA7-A1E2-A338BE959ACC}" type="slidenum">
              <a:rPr lang="en-IE" smtClean="0"/>
              <a:t>2</a:t>
            </a:fld>
            <a:endParaRPr lang="en-IE"/>
          </a:p>
        </p:txBody>
      </p:sp>
    </p:spTree>
    <p:extLst>
      <p:ext uri="{BB962C8B-B14F-4D97-AF65-F5344CB8AC3E}">
        <p14:creationId xmlns:p14="http://schemas.microsoft.com/office/powerpoint/2010/main" val="4092824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1. Is the overall level of public spending on capital investment correct?</a:t>
            </a:r>
            <a:endParaRPr lang="en-IE" dirty="0"/>
          </a:p>
        </p:txBody>
      </p:sp>
      <p:graphicFrame>
        <p:nvGraphicFramePr>
          <p:cNvPr id="16" name="Table 16">
            <a:extLst>
              <a:ext uri="{FF2B5EF4-FFF2-40B4-BE49-F238E27FC236}">
                <a16:creationId xmlns:a16="http://schemas.microsoft.com/office/drawing/2014/main" id="{FA3AB980-5047-4901-A1EC-254BD219057F}"/>
              </a:ext>
            </a:extLst>
          </p:cNvPr>
          <p:cNvGraphicFramePr>
            <a:graphicFrameLocks noGrp="1"/>
          </p:cNvGraphicFramePr>
          <p:nvPr>
            <p:ph idx="1"/>
            <p:extLst>
              <p:ext uri="{D42A27DB-BD31-4B8C-83A1-F6EECF244321}">
                <p14:modId xmlns:p14="http://schemas.microsoft.com/office/powerpoint/2010/main" val="4294921408"/>
              </p:ext>
            </p:extLst>
          </p:nvPr>
        </p:nvGraphicFramePr>
        <p:xfrm>
          <a:off x="838200" y="1459865"/>
          <a:ext cx="10515600" cy="457708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In general terms it is appropriate for a well-developed economy like Ireland to spend a high percentage of income on public spending.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Ireland, like most high income EU and OECD countries is clustered with a group that spend circa 50% of GDP on public expenditure. </a:t>
                      </a:r>
                      <a:r>
                        <a:rPr lang="en-IE" sz="1200" dirty="0">
                          <a:hlinkClick r:id="rId2"/>
                        </a:rPr>
                        <a:t>https://ourworldindata.org/government-spending</a:t>
                      </a:r>
                      <a:endParaRPr lang="en-IE" sz="1200" dirty="0"/>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Evidence suggests that Ireland’s combination of taxes and transfers help to  redistribute income and reduce inequality.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OECD income distribution data shows that Ireland has been achieving around 40% reduction in income inequality after tax and transfers compared to a global average of 33% </a:t>
                      </a:r>
                      <a:r>
                        <a:rPr lang="en-IE" sz="1200" dirty="0">
                          <a:hlinkClick r:id="rId2"/>
                        </a:rPr>
                        <a:t>https://ourworldindata.org/government-spending</a:t>
                      </a:r>
                      <a:r>
                        <a:rPr lang="en-IE" sz="1200" dirty="0"/>
                        <a:t>  </a:t>
                      </a:r>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It is clear that Ireland’s rate of capital spending has been increasing in both absolute terms (€10bn in 2021) and as a % (12% in 2021) of public expenditure.    The equivalent numbers in 2011 were €4.5bn and 8%. </a:t>
                      </a:r>
                      <a:r>
                        <a:rPr lang="en-IE" sz="1200" dirty="0">
                          <a:hlinkClick r:id="rId3"/>
                        </a:rPr>
                        <a:t>https://whereyourmoneygoes.gov.ie/</a:t>
                      </a:r>
                      <a:r>
                        <a:rPr lang="en-IE" sz="1200" dirty="0"/>
                        <a:t>   The absolute and % levels planned for 2021 must at a minimum be maintained and ideally increased  over the remainder of the NDP.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Maintain or increase capital spend to generate productive and long-term investment that will accelerate post Covid and post BREXIT economic and social recovery and at the same time realise untapped potential at regional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extLst>
                  <a:ext uri="{0D108BD9-81ED-4DB2-BD59-A6C34878D82A}">
                    <a16:rowId xmlns:a16="http://schemas.microsoft.com/office/drawing/2014/main" val="9041265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Decisions on capital spend must be based, not on absolute numbers or %s, but on the overarching economic plan, which in the case of Ireland, must have a strong regional dimension.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Inequality can not be reduced long term solely through transfers and tax policy.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is an opportunity to realise the untapped economic contribution of the Atlantic Economic Corridor (AEC) by investing in the enabling infrastructure required to deliver a high-value, low-carbon economy.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Good time to borrow with interest rates low and easing of fiscal rules at EU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Must align capital spend to the EU green economy/carbon programme as well as the UN sustainable development goals.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solidFill>
                            <a:sysClr val="windowText" lastClr="000000"/>
                          </a:solidFill>
                        </a:rPr>
                        <a:t>Spend on communications, climate action and environment at 4.9% is very low and must be doubled if we are serious about EU and global goals.</a:t>
                      </a:r>
                    </a:p>
                  </a:txBody>
                  <a:tcPr/>
                </a:tc>
                <a:extLst>
                  <a:ext uri="{0D108BD9-81ED-4DB2-BD59-A6C34878D82A}">
                    <a16:rowId xmlns:a16="http://schemas.microsoft.com/office/drawing/2014/main" val="3445889120"/>
                  </a:ext>
                </a:extLst>
              </a:tr>
            </a:tbl>
          </a:graphicData>
        </a:graphic>
      </p:graphicFrame>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3</a:t>
            </a:fld>
            <a:endParaRPr lang="en-IE"/>
          </a:p>
        </p:txBody>
      </p:sp>
    </p:spTree>
    <p:extLst>
      <p:ext uri="{BB962C8B-B14F-4D97-AF65-F5344CB8AC3E}">
        <p14:creationId xmlns:p14="http://schemas.microsoft.com/office/powerpoint/2010/main" val="3210741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2. What should the capital budget be spent on?</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4</a:t>
            </a:fld>
            <a:endParaRPr lang="en-IE"/>
          </a:p>
        </p:txBody>
      </p:sp>
      <p:graphicFrame>
        <p:nvGraphicFramePr>
          <p:cNvPr id="14" name="Table 16">
            <a:extLst>
              <a:ext uri="{FF2B5EF4-FFF2-40B4-BE49-F238E27FC236}">
                <a16:creationId xmlns:a16="http://schemas.microsoft.com/office/drawing/2014/main" id="{E9EEFAA0-6F89-4963-BCF1-5E95ECF3E9D1}"/>
              </a:ext>
            </a:extLst>
          </p:cNvPr>
          <p:cNvGraphicFramePr>
            <a:graphicFrameLocks noGrp="1"/>
          </p:cNvGraphicFramePr>
          <p:nvPr>
            <p:ph idx="1"/>
            <p:extLst>
              <p:ext uri="{D42A27DB-BD31-4B8C-83A1-F6EECF244321}">
                <p14:modId xmlns:p14="http://schemas.microsoft.com/office/powerpoint/2010/main" val="239250854"/>
              </p:ext>
            </p:extLst>
          </p:nvPr>
        </p:nvGraphicFramePr>
        <p:xfrm>
          <a:off x="838200" y="1454321"/>
          <a:ext cx="10515600" cy="466852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Maintain or increase capital spend to redistribute activity which promotes distancing required by </a:t>
                      </a:r>
                      <a:r>
                        <a:rPr lang="en-IE" sz="1200" dirty="0" err="1"/>
                        <a:t>Covid</a:t>
                      </a:r>
                      <a:r>
                        <a:rPr lang="en-IE" sz="1200" dirty="0"/>
                        <a:t> but yet does not undermine economic or business progress.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Create demand for skilled services and employment at a time when we need to drive economic recovery.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err="1"/>
                        <a:t>Covid</a:t>
                      </a:r>
                      <a:r>
                        <a:rPr lang="en-IE" sz="1200" dirty="0"/>
                        <a:t> working from home experience has shown, in Ireland and globally, that it is possible to maintain and grow business with a regionally distributed workforce while at the same generating high-value, low-carbon activity from workers’ home community.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Broadband connectivity at regional and rural level must be accelerated to build on the remote working opportunity – the current 7-year delivery plan is too slow to exploit this opportunity.</a:t>
                      </a:r>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Maintain or increase capital spend to distribute sea and air access to/from the country to provide resilience and reduced dependency on single access points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Invest in infrastructure (air, road, rail, … ) to provide connectivity between regions within the AEC, the rest of the country and global markets.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Ensure that supply chains no longer depend on one route (UK </a:t>
                      </a:r>
                      <a:r>
                        <a:rPr lang="en-IE" sz="1200" dirty="0" err="1"/>
                        <a:t>landbridge</a:t>
                      </a:r>
                      <a:r>
                        <a:rPr lang="en-IE" sz="1200" dirty="0"/>
                        <a:t>) in a post BREXIT era.</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 rapid implementation, take-up and success of direct ferry services to the continent has shown that many supply chains value certainty over speed of delivery.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Ensure that visitors can access the West of Ireland directly, safely and sustainably at a time when there is a premium on open spaces and activities.</a:t>
                      </a:r>
                    </a:p>
                  </a:txBody>
                  <a:tcPr/>
                </a:tc>
                <a:extLst>
                  <a:ext uri="{0D108BD9-81ED-4DB2-BD59-A6C34878D82A}">
                    <a16:rowId xmlns:a16="http://schemas.microsoft.com/office/drawing/2014/main" val="2074976190"/>
                  </a:ext>
                </a:extLst>
              </a:tr>
              <a:tr h="370840">
                <a:tc>
                  <a:txBody>
                    <a:bodyPr/>
                    <a:lstStyle/>
                    <a:p>
                      <a:r>
                        <a:rPr lang="en-IE" sz="1200" dirty="0"/>
                        <a:t>Maintain or increase capital spend to facilitate and accelerate the growth of renewable energy generation potential across the Atlantic Economic Corridor (AEC).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latin typeface="+mn-lt"/>
                          <a:ea typeface="+mn-ea"/>
                          <a:cs typeface="+mn-cs"/>
                        </a:rPr>
                        <a:t>Facilitate transportation via Atlantic ports to/from off-shore wind developments and their supply chains.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latin typeface="+mn-lt"/>
                          <a:ea typeface="+mn-ea"/>
                          <a:cs typeface="+mn-cs"/>
                        </a:rPr>
                        <a:t>Develop electricity super-grids to facilitate distribution of sustainable energy supply to/from Ireland and its EU neighbours.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latin typeface="+mn-lt"/>
                          <a:ea typeface="+mn-ea"/>
                          <a:cs typeface="+mn-cs"/>
                        </a:rPr>
                        <a:t>TEN-T designation plus TEN-E, (as well as TEN-G) provide the framework and opportunity for Ireland via AEC to contribute to EU policy goals.</a:t>
                      </a:r>
                    </a:p>
                  </a:txBody>
                  <a:tcPr/>
                </a:tc>
                <a:extLst>
                  <a:ext uri="{0D108BD9-81ED-4DB2-BD59-A6C34878D82A}">
                    <a16:rowId xmlns:a16="http://schemas.microsoft.com/office/drawing/2014/main" val="904126555"/>
                  </a:ext>
                </a:extLst>
              </a:tr>
            </a:tbl>
          </a:graphicData>
        </a:graphic>
      </p:graphicFrame>
    </p:spTree>
    <p:extLst>
      <p:ext uri="{BB962C8B-B14F-4D97-AF65-F5344CB8AC3E}">
        <p14:creationId xmlns:p14="http://schemas.microsoft.com/office/powerpoint/2010/main" val="102863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2. What should the capital budget be spent on? (continued)</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5</a:t>
            </a:fld>
            <a:endParaRPr lang="en-IE"/>
          </a:p>
        </p:txBody>
      </p:sp>
      <p:graphicFrame>
        <p:nvGraphicFramePr>
          <p:cNvPr id="14" name="Table 16">
            <a:extLst>
              <a:ext uri="{FF2B5EF4-FFF2-40B4-BE49-F238E27FC236}">
                <a16:creationId xmlns:a16="http://schemas.microsoft.com/office/drawing/2014/main" id="{E9EEFAA0-6F89-4963-BCF1-5E95ECF3E9D1}"/>
              </a:ext>
            </a:extLst>
          </p:cNvPr>
          <p:cNvGraphicFramePr>
            <a:graphicFrameLocks noGrp="1"/>
          </p:cNvGraphicFramePr>
          <p:nvPr>
            <p:ph idx="1"/>
            <p:extLst>
              <p:ext uri="{D42A27DB-BD31-4B8C-83A1-F6EECF244321}">
                <p14:modId xmlns:p14="http://schemas.microsoft.com/office/powerpoint/2010/main" val="4121556957"/>
              </p:ext>
            </p:extLst>
          </p:nvPr>
        </p:nvGraphicFramePr>
        <p:xfrm>
          <a:off x="838200" y="1454321"/>
          <a:ext cx="10515600" cy="283972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Maintain or increase capital spend to facilitate and accelerate the growth of Unmanned Aerial Vehicles (UAV) / drones to provide European leadership in this sector of the aviation industry, while facilitating sustainable aviation and transportation across the Atlantic Economic Corridor. </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tc>
                  <a:txBody>
                    <a:bodyPr/>
                    <a:lstStyle/>
                    <a:p>
                      <a:r>
                        <a:rPr lang="en-IE" sz="1200" kern="1200" dirty="0">
                          <a:solidFill>
                            <a:schemeClr val="tx1"/>
                          </a:solidFill>
                          <a:effectLst/>
                          <a:latin typeface="+mn-lt"/>
                          <a:ea typeface="+mn-ea"/>
                          <a:cs typeface="+mn-cs"/>
                        </a:rPr>
                        <a:t>Expand the opportunities for Shannon Airport to become a centre of drone/UAV development, testing and certification. </a:t>
                      </a:r>
                    </a:p>
                    <a:p>
                      <a:endParaRPr lang="en-GB"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A dedicated testing facility will not only create an ecosystem for this growing industry in the region but a dedicated Vertiport can also be used to offer operational services to enhance the region, including last mile logistics via drone, sustainable air transportation and air tourism. </a:t>
                      </a:r>
                    </a:p>
                    <a:p>
                      <a:endParaRPr lang="en-GB"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The test site can leverage the existing Future Mobility Campus facility and will allow the aviation regulator to understand and implement best practice in the safe management of unmanned aerial vehicle operations in conjunction with manned airspace. </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extLst>
                  <a:ext uri="{0D108BD9-81ED-4DB2-BD59-A6C34878D82A}">
                    <a16:rowId xmlns:a16="http://schemas.microsoft.com/office/drawing/2014/main" val="4159798114"/>
                  </a:ext>
                </a:extLst>
              </a:tr>
            </a:tbl>
          </a:graphicData>
        </a:graphic>
      </p:graphicFrame>
    </p:spTree>
    <p:extLst>
      <p:ext uri="{BB962C8B-B14F-4D97-AF65-F5344CB8AC3E}">
        <p14:creationId xmlns:p14="http://schemas.microsoft.com/office/powerpoint/2010/main" val="266385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3. What types of capital investment should be prioritised?</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6</a:t>
            </a:fld>
            <a:endParaRPr lang="en-IE"/>
          </a:p>
        </p:txBody>
      </p:sp>
      <p:graphicFrame>
        <p:nvGraphicFramePr>
          <p:cNvPr id="11" name="Table 16">
            <a:extLst>
              <a:ext uri="{FF2B5EF4-FFF2-40B4-BE49-F238E27FC236}">
                <a16:creationId xmlns:a16="http://schemas.microsoft.com/office/drawing/2014/main" id="{D44A4379-A584-4A54-AB47-B52948CF8EDF}"/>
              </a:ext>
            </a:extLst>
          </p:cNvPr>
          <p:cNvGraphicFramePr>
            <a:graphicFrameLocks/>
          </p:cNvGraphicFramePr>
          <p:nvPr>
            <p:extLst>
              <p:ext uri="{D42A27DB-BD31-4B8C-83A1-F6EECF244321}">
                <p14:modId xmlns:p14="http://schemas.microsoft.com/office/powerpoint/2010/main" val="1203917459"/>
              </p:ext>
            </p:extLst>
          </p:nvPr>
        </p:nvGraphicFramePr>
        <p:xfrm>
          <a:off x="838200" y="1448781"/>
          <a:ext cx="10515600" cy="485140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Balanced regional development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Build on what we have learned from </a:t>
                      </a:r>
                      <a:r>
                        <a:rPr lang="en-IE" sz="1200" dirty="0" err="1"/>
                        <a:t>Covid</a:t>
                      </a:r>
                      <a:r>
                        <a:rPr lang="en-IE" sz="1200" dirty="0"/>
                        <a:t> and create a balanced mix of sustainable economic activity across our regions.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Broadband reach, resilience and speed enables work from anywhere.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Advanced technology facilities enable businesses to start, operate and expand at all scales – small, medium, large and virtual.</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Investment in infrastructure for housing, culture, leisure improves the living environment, enhances ability to attract mobile workers while at the same time maintaining the attractiveness of local and regional areas valued by the tourism sector and its international and domestic visitors.</a:t>
                      </a:r>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Multi-modal transport hubs and networks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Move away from functional approach to transport investment to ensure that there are multiple options for connecting to global markets and supply chains.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Focus on connections that support and enable economic activity in regional growth centres connected and bringing benefits to surrounding areas.</a:t>
                      </a:r>
                    </a:p>
                  </a:txBody>
                  <a:tcPr/>
                </a:tc>
                <a:extLst>
                  <a:ext uri="{0D108BD9-81ED-4DB2-BD59-A6C34878D82A}">
                    <a16:rowId xmlns:a16="http://schemas.microsoft.com/office/drawing/2014/main" val="9041265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Drivers and facilitators of high-value, low-carbon economy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WHO has highlighted the link between climate impacting activity and pandemics.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is an opportunity to realise the AEC’s potential as a generator of renewable wind and marine energy which will contribute to and be supported by investment in multi-modal transport referenced in the previous row of this table.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Focus on delivery of 2050 carbon neutral goals should be driven by economic opportunity rather than compliance with international agreements.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15% of current renewable energy goes to waste due to constraints and curtailment in the grid which, if corrected, could result in the AEC enabling Ireland to become a net exporter of energy.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Enable the </a:t>
                      </a:r>
                      <a:r>
                        <a:rPr lang="en-IE" sz="1200" dirty="0" err="1"/>
                        <a:t>agri</a:t>
                      </a:r>
                      <a:r>
                        <a:rPr lang="en-IE" sz="1200" dirty="0"/>
                        <a:t> and tourism sectors to survive and thrive post </a:t>
                      </a:r>
                      <a:r>
                        <a:rPr lang="en-IE" sz="1200" dirty="0" err="1"/>
                        <a:t>Covid</a:t>
                      </a:r>
                      <a:r>
                        <a:rPr lang="en-IE" sz="1200" dirty="0"/>
                        <a:t> and BREXIT.</a:t>
                      </a:r>
                    </a:p>
                  </a:txBody>
                  <a:tcPr/>
                </a:tc>
                <a:extLst>
                  <a:ext uri="{0D108BD9-81ED-4DB2-BD59-A6C34878D82A}">
                    <a16:rowId xmlns:a16="http://schemas.microsoft.com/office/drawing/2014/main" val="1645843826"/>
                  </a:ext>
                </a:extLst>
              </a:tr>
            </a:tbl>
          </a:graphicData>
        </a:graphic>
      </p:graphicFrame>
    </p:spTree>
    <p:extLst>
      <p:ext uri="{BB962C8B-B14F-4D97-AF65-F5344CB8AC3E}">
        <p14:creationId xmlns:p14="http://schemas.microsoft.com/office/powerpoint/2010/main" val="221384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3. What types of capital investment should be prioritised? (continued)</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7</a:t>
            </a:fld>
            <a:endParaRPr lang="en-IE"/>
          </a:p>
        </p:txBody>
      </p:sp>
      <p:graphicFrame>
        <p:nvGraphicFramePr>
          <p:cNvPr id="11" name="Table 16">
            <a:extLst>
              <a:ext uri="{FF2B5EF4-FFF2-40B4-BE49-F238E27FC236}">
                <a16:creationId xmlns:a16="http://schemas.microsoft.com/office/drawing/2014/main" id="{D44A4379-A584-4A54-AB47-B52948CF8EDF}"/>
              </a:ext>
            </a:extLst>
          </p:cNvPr>
          <p:cNvGraphicFramePr>
            <a:graphicFrameLocks/>
          </p:cNvGraphicFramePr>
          <p:nvPr>
            <p:extLst>
              <p:ext uri="{D42A27DB-BD31-4B8C-83A1-F6EECF244321}">
                <p14:modId xmlns:p14="http://schemas.microsoft.com/office/powerpoint/2010/main" val="2686932161"/>
              </p:ext>
            </p:extLst>
          </p:nvPr>
        </p:nvGraphicFramePr>
        <p:xfrm>
          <a:off x="838200" y="1448781"/>
          <a:ext cx="10515600" cy="155956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Education and skills</a:t>
                      </a:r>
                      <a:endParaRPr lang="en-I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Decades of economic growth have been founded on a series of previous decisions that have created educated, skilled and adaptable people (free secondary education, access to higher education, investment in research, </a:t>
                      </a:r>
                      <a:r>
                        <a:rPr lang="en-IE" sz="1200" dirty="0" err="1"/>
                        <a:t>skillnets</a:t>
                      </a:r>
                      <a:r>
                        <a:rPr lang="en-IE" sz="1200" dirty="0"/>
                        <a:t>, … ). Transformative reinvestment (facilities, equipment, technology, … ) is required to maintain and build on this advantage.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Focus on and investment in skills is essential to delivery of economic priorities.</a:t>
                      </a:r>
                    </a:p>
                  </a:txBody>
                  <a:tcPr/>
                </a:tc>
                <a:extLst>
                  <a:ext uri="{0D108BD9-81ED-4DB2-BD59-A6C34878D82A}">
                    <a16:rowId xmlns:a16="http://schemas.microsoft.com/office/drawing/2014/main" val="1476677449"/>
                  </a:ext>
                </a:extLst>
              </a:tr>
            </a:tbl>
          </a:graphicData>
        </a:graphic>
      </p:graphicFrame>
    </p:spTree>
    <p:extLst>
      <p:ext uri="{BB962C8B-B14F-4D97-AF65-F5344CB8AC3E}">
        <p14:creationId xmlns:p14="http://schemas.microsoft.com/office/powerpoint/2010/main" val="386496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4. How can the management and governance of public investment be improved?</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8</a:t>
            </a:fld>
            <a:endParaRPr lang="en-IE"/>
          </a:p>
        </p:txBody>
      </p:sp>
      <p:graphicFrame>
        <p:nvGraphicFramePr>
          <p:cNvPr id="11" name="Table 16">
            <a:extLst>
              <a:ext uri="{FF2B5EF4-FFF2-40B4-BE49-F238E27FC236}">
                <a16:creationId xmlns:a16="http://schemas.microsoft.com/office/drawing/2014/main" id="{F138C734-90AC-44ED-9FFF-9D524D5B6BE6}"/>
              </a:ext>
            </a:extLst>
          </p:cNvPr>
          <p:cNvGraphicFramePr>
            <a:graphicFrameLocks/>
          </p:cNvGraphicFramePr>
          <p:nvPr>
            <p:extLst>
              <p:ext uri="{D42A27DB-BD31-4B8C-83A1-F6EECF244321}">
                <p14:modId xmlns:p14="http://schemas.microsoft.com/office/powerpoint/2010/main" val="3201416475"/>
              </p:ext>
            </p:extLst>
          </p:nvPr>
        </p:nvGraphicFramePr>
        <p:xfrm>
          <a:off x="838200" y="1825625"/>
          <a:ext cx="10515600" cy="293624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Place greater attention on the strategic and societal benefits of proposed public projects.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Cost benefit and value for money analysis is important and well covered and catered for in the Public Spending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Current commentary and analysis on capital projects tends to focus more on potential deficits than  public good and this must be balanced by emphasising or giving greater weight at project evaluation and approval stage to strategic benefits (e.g. alignment with NPF, economic policy goals, … ).</a:t>
                      </a:r>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Weaknesses at delivery and implementation level highlight that the core problem is less about the guidelines and more about procurement, planning and checks on capability of bidders to deliver at the tendered price.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Project uncertainty and cost over-runs occur regularly.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Reputable bidders tend to achieve similar scores on the economic appraisal criteria in most economically advantageous tender (MEAT) processes which means that in the end it comes down to cost and corners are cut in order to gain advantage.</a:t>
                      </a:r>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extLst>
                  <a:ext uri="{0D108BD9-81ED-4DB2-BD59-A6C34878D82A}">
                    <a16:rowId xmlns:a16="http://schemas.microsoft.com/office/drawing/2014/main" val="904126555"/>
                  </a:ext>
                </a:extLst>
              </a:tr>
            </a:tbl>
          </a:graphicData>
        </a:graphic>
      </p:graphicFrame>
    </p:spTree>
    <p:extLst>
      <p:ext uri="{BB962C8B-B14F-4D97-AF65-F5344CB8AC3E}">
        <p14:creationId xmlns:p14="http://schemas.microsoft.com/office/powerpoint/2010/main" val="2686609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3FDE3C-3C2B-478C-A5E6-C60A33BB36EB}"/>
              </a:ext>
            </a:extLst>
          </p:cNvPr>
          <p:cNvSpPr>
            <a:spLocks noGrp="1"/>
          </p:cNvSpPr>
          <p:nvPr>
            <p:ph type="title"/>
          </p:nvPr>
        </p:nvSpPr>
        <p:spPr/>
        <p:txBody>
          <a:bodyPr/>
          <a:lstStyle/>
          <a:p>
            <a:r>
              <a:rPr lang="en-GB" dirty="0"/>
              <a:t>5. How is the NDP affecting your region?</a:t>
            </a:r>
            <a:endParaRPr lang="en-IE" dirty="0"/>
          </a:p>
        </p:txBody>
      </p:sp>
      <p:sp>
        <p:nvSpPr>
          <p:cNvPr id="4" name="Date Placeholder 3">
            <a:extLst>
              <a:ext uri="{FF2B5EF4-FFF2-40B4-BE49-F238E27FC236}">
                <a16:creationId xmlns:a16="http://schemas.microsoft.com/office/drawing/2014/main" id="{8D017438-0ECF-4DDF-9624-DFA98B384E6F}"/>
              </a:ext>
            </a:extLst>
          </p:cNvPr>
          <p:cNvSpPr>
            <a:spLocks noGrp="1"/>
          </p:cNvSpPr>
          <p:nvPr>
            <p:ph type="dt" sz="half" idx="10"/>
          </p:nvPr>
        </p:nvSpPr>
        <p:spPr/>
        <p:txBody>
          <a:bodyPr/>
          <a:lstStyle/>
          <a:p>
            <a:r>
              <a:rPr lang="en-US"/>
              <a:t>12/02/2021</a:t>
            </a:r>
            <a:endParaRPr lang="en-IE" dirty="0"/>
          </a:p>
        </p:txBody>
      </p:sp>
      <p:sp>
        <p:nvSpPr>
          <p:cNvPr id="5" name="Slide Number Placeholder 4">
            <a:extLst>
              <a:ext uri="{FF2B5EF4-FFF2-40B4-BE49-F238E27FC236}">
                <a16:creationId xmlns:a16="http://schemas.microsoft.com/office/drawing/2014/main" id="{608D11FB-CCD0-47F0-B9B7-066E9E25AB81}"/>
              </a:ext>
            </a:extLst>
          </p:cNvPr>
          <p:cNvSpPr>
            <a:spLocks noGrp="1"/>
          </p:cNvSpPr>
          <p:nvPr>
            <p:ph type="sldNum" sz="quarter" idx="12"/>
          </p:nvPr>
        </p:nvSpPr>
        <p:spPr/>
        <p:txBody>
          <a:bodyPr/>
          <a:lstStyle/>
          <a:p>
            <a:fld id="{3219F1D8-25C5-4FA7-A1E2-A338BE959ACC}" type="slidenum">
              <a:rPr lang="en-IE" smtClean="0"/>
              <a:t>9</a:t>
            </a:fld>
            <a:endParaRPr lang="en-IE"/>
          </a:p>
        </p:txBody>
      </p:sp>
      <p:graphicFrame>
        <p:nvGraphicFramePr>
          <p:cNvPr id="11" name="Table 16">
            <a:extLst>
              <a:ext uri="{FF2B5EF4-FFF2-40B4-BE49-F238E27FC236}">
                <a16:creationId xmlns:a16="http://schemas.microsoft.com/office/drawing/2014/main" id="{274D9C09-713C-4986-A1CA-A4F920E5101F}"/>
              </a:ext>
            </a:extLst>
          </p:cNvPr>
          <p:cNvGraphicFramePr>
            <a:graphicFrameLocks/>
          </p:cNvGraphicFramePr>
          <p:nvPr>
            <p:extLst>
              <p:ext uri="{D42A27DB-BD31-4B8C-83A1-F6EECF244321}">
                <p14:modId xmlns:p14="http://schemas.microsoft.com/office/powerpoint/2010/main" val="1379972878"/>
              </p:ext>
            </p:extLst>
          </p:nvPr>
        </p:nvGraphicFramePr>
        <p:xfrm>
          <a:off x="838200" y="1825625"/>
          <a:ext cx="10515600" cy="439420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2552134072"/>
                    </a:ext>
                  </a:extLst>
                </a:gridCol>
                <a:gridCol w="5257800">
                  <a:extLst>
                    <a:ext uri="{9D8B030D-6E8A-4147-A177-3AD203B41FA5}">
                      <a16:colId xmlns:a16="http://schemas.microsoft.com/office/drawing/2014/main" val="1355334107"/>
                    </a:ext>
                  </a:extLst>
                </a:gridCol>
              </a:tblGrid>
              <a:tr h="370840">
                <a:tc>
                  <a:txBody>
                    <a:bodyPr/>
                    <a:lstStyle/>
                    <a:p>
                      <a:r>
                        <a:rPr lang="en-IE" sz="1200" dirty="0"/>
                        <a:t>Answer</a:t>
                      </a:r>
                    </a:p>
                  </a:txBody>
                  <a:tcPr>
                    <a:solidFill>
                      <a:schemeClr val="accent1">
                        <a:lumMod val="50000"/>
                      </a:schemeClr>
                    </a:solidFill>
                  </a:tcPr>
                </a:tc>
                <a:tc>
                  <a:txBody>
                    <a:bodyPr/>
                    <a:lstStyle/>
                    <a:p>
                      <a:r>
                        <a:rPr lang="en-IE" sz="1200" dirty="0"/>
                        <a:t>Rationale</a:t>
                      </a:r>
                    </a:p>
                  </a:txBody>
                  <a:tcPr>
                    <a:solidFill>
                      <a:schemeClr val="accent1">
                        <a:lumMod val="50000"/>
                      </a:schemeClr>
                    </a:solidFill>
                  </a:tcPr>
                </a:tc>
                <a:extLst>
                  <a:ext uri="{0D108BD9-81ED-4DB2-BD59-A6C34878D82A}">
                    <a16:rowId xmlns:a16="http://schemas.microsoft.com/office/drawing/2014/main" val="3322957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are positive elements.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Visible evidence through regeneration of Shannon Free Zone advance buildings and facilities which are attracting world class businesses and creating regional economic impact.</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New aviation hangar at Shannon Airport is already occupied.</a:t>
                      </a:r>
                    </a:p>
                  </a:txBody>
                  <a:tcPr/>
                </a:tc>
                <a:extLst>
                  <a:ext uri="{0D108BD9-81ED-4DB2-BD59-A6C34878D82A}">
                    <a16:rowId xmlns:a16="http://schemas.microsoft.com/office/drawing/2014/main" val="4159798114"/>
                  </a:ext>
                </a:extLst>
              </a:tr>
              <a:tr h="127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There are frustrations.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Funding of €150k allocated in 2018 for a new Shannon Town Plan has not yet delivered a finished outcome and draft output to date seems to bring everything back to previous plans (2008 and 2012).</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Latest update is that the plan will be complete Q3 2021 (3 years after funding and 13 years after 2008 plan).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The critical requirement is not a new plan but real leadership, commitment and investment to turn previous policies and plans into reality.</a:t>
                      </a:r>
                    </a:p>
                  </a:txBody>
                  <a:tcPr/>
                </a:tc>
                <a:extLst>
                  <a:ext uri="{0D108BD9-81ED-4DB2-BD59-A6C34878D82A}">
                    <a16:rowId xmlns:a16="http://schemas.microsoft.com/office/drawing/2014/main" val="2074976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Limerick Shannon Metropolitan Area benefit is as yet unclear.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A lot of effort was required to ensure that Shannon was integrated into the original draft LSMAP where Shannon came across as an add-on rather than strategic component of a key economic zone.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Similar effort was required with the LSMATS (transport strategy).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Follow-through on urban rail services will be just one example of indicators of real commitment to the vision of an integrated metro area.</a:t>
                      </a:r>
                    </a:p>
                  </a:txBody>
                  <a:tcPr/>
                </a:tc>
                <a:extLst>
                  <a:ext uri="{0D108BD9-81ED-4DB2-BD59-A6C34878D82A}">
                    <a16:rowId xmlns:a16="http://schemas.microsoft.com/office/drawing/2014/main" val="9041265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Data sources reviewed for answers to this question highlighted on right.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hlinkClick r:id="rId2"/>
                        </a:rPr>
                        <a:t>https://geohive.maps.arcgis.com/apps/MapSeries/index.html?appid=f05a07c5a0324b1a887cd9d5d7103e22</a:t>
                      </a: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txBody>
                  <a:tcPr/>
                </a:tc>
                <a:extLst>
                  <a:ext uri="{0D108BD9-81ED-4DB2-BD59-A6C34878D82A}">
                    <a16:rowId xmlns:a16="http://schemas.microsoft.com/office/drawing/2014/main" val="2394133750"/>
                  </a:ext>
                </a:extLst>
              </a:tr>
            </a:tbl>
          </a:graphicData>
        </a:graphic>
      </p:graphicFrame>
    </p:spTree>
    <p:extLst>
      <p:ext uri="{BB962C8B-B14F-4D97-AF65-F5344CB8AC3E}">
        <p14:creationId xmlns:p14="http://schemas.microsoft.com/office/powerpoint/2010/main" val="381494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TotalTime>
  <Words>2410</Words>
  <Application>Microsoft Office PowerPoint</Application>
  <PresentationFormat>Widescreen</PresentationFormat>
  <Paragraphs>143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Review of National Development Plan</vt:lpstr>
      <vt:lpstr>Background to NDP Review and this Document</vt:lpstr>
      <vt:lpstr>1. Is the overall level of public spending on capital investment correct?</vt:lpstr>
      <vt:lpstr>2. What should the capital budget be spent on?</vt:lpstr>
      <vt:lpstr>2. What should the capital budget be spent on? (continued)</vt:lpstr>
      <vt:lpstr>3. What types of capital investment should be prioritised?</vt:lpstr>
      <vt:lpstr>3. What types of capital investment should be prioritised? (continued)</vt:lpstr>
      <vt:lpstr>4. How can the management and governance of public investment be improved?</vt:lpstr>
      <vt:lpstr>5. How is the NDP affecting your region?</vt:lpstr>
      <vt:lpstr>6. What is your feedback on Project Ireland 2040 communications??</vt:lpstr>
      <vt:lpstr>7. Is there anything else you would like to add?</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Projects for Joint Approach</dc:title>
  <dc:creator>Kevin</dc:creator>
  <cp:lastModifiedBy>Dympna O'Callaghan</cp:lastModifiedBy>
  <cp:revision>14</cp:revision>
  <dcterms:created xsi:type="dcterms:W3CDTF">2020-12-04T17:04:34Z</dcterms:created>
  <dcterms:modified xsi:type="dcterms:W3CDTF">2021-04-08T11:07:32Z</dcterms:modified>
</cp:coreProperties>
</file>